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79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21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80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69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33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75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45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80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1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6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174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4554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101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81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571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258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965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7DE40-077B-45D6-B5EA-9F82C57ACDDB}" type="datetimeFigureOut">
              <a:rPr lang="fr-FR" smtClean="0"/>
              <a:t>19/05/2014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52F50-21B5-425D-A1E8-69E3D8D7DC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438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Papua New </a:t>
            </a:r>
            <a:r>
              <a:rPr lang="fr-FR" dirty="0" err="1"/>
              <a:t>Guinea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756999" y="5779781"/>
            <a:ext cx="3435001" cy="1078219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Abel </a:t>
            </a:r>
            <a:r>
              <a:rPr lang="fr-FR" dirty="0" err="1" smtClean="0"/>
              <a:t>Derderian</a:t>
            </a:r>
            <a:endParaRPr lang="fr-FR" dirty="0" smtClean="0"/>
          </a:p>
          <a:p>
            <a:r>
              <a:rPr lang="fr-FR" dirty="0" smtClean="0"/>
              <a:t>English </a:t>
            </a:r>
            <a:r>
              <a:rPr lang="fr-FR" dirty="0" err="1" smtClean="0"/>
              <a:t>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30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fr-FR" dirty="0" smtClean="0"/>
              <a:t>About the Papua New </a:t>
            </a:r>
            <a:r>
              <a:rPr lang="fr-FR" dirty="0" err="1" smtClean="0"/>
              <a:t>Guinea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1178" y="4068554"/>
            <a:ext cx="10353762" cy="2223388"/>
          </a:xfrm>
        </p:spPr>
        <p:txBody>
          <a:bodyPr/>
          <a:lstStyle/>
          <a:p>
            <a:r>
              <a:rPr lang="fr-FR" dirty="0" smtClean="0">
                <a:solidFill>
                  <a:schemeClr val="accent1"/>
                </a:solidFill>
              </a:rPr>
              <a:t>Real </a:t>
            </a:r>
            <a:r>
              <a:rPr lang="fr-FR" dirty="0" err="1" smtClean="0">
                <a:solidFill>
                  <a:schemeClr val="accent1"/>
                </a:solidFill>
              </a:rPr>
              <a:t>name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smtClean="0"/>
              <a:t>: </a:t>
            </a:r>
            <a:r>
              <a:rPr lang="en-US" dirty="0"/>
              <a:t>Independent State of Papua New </a:t>
            </a:r>
            <a:r>
              <a:rPr lang="en-US" dirty="0" smtClean="0"/>
              <a:t>Guinea</a:t>
            </a:r>
            <a:br>
              <a:rPr lang="en-US" dirty="0" smtClean="0"/>
            </a:br>
            <a:endParaRPr lang="en-US" dirty="0" smtClean="0"/>
          </a:p>
          <a:p>
            <a:r>
              <a:rPr lang="fr-FR" dirty="0" smtClean="0"/>
              <a:t>« </a:t>
            </a:r>
            <a:r>
              <a:rPr lang="fr-FR" dirty="0" err="1" smtClean="0"/>
              <a:t>puwah-puwah</a:t>
            </a:r>
            <a:r>
              <a:rPr lang="fr-FR" dirty="0" smtClean="0"/>
              <a:t> » (</a:t>
            </a:r>
            <a:r>
              <a:rPr lang="fr-FR" dirty="0" err="1" smtClean="0"/>
              <a:t>Malay</a:t>
            </a:r>
            <a:r>
              <a:rPr lang="fr-FR" dirty="0" smtClean="0"/>
              <a:t>, ‘</a:t>
            </a:r>
            <a:r>
              <a:rPr lang="fr-FR" dirty="0" err="1" smtClean="0"/>
              <a:t>Frizzy</a:t>
            </a:r>
            <a:r>
              <a:rPr lang="fr-FR" dirty="0" smtClean="0"/>
              <a:t>’)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« New-</a:t>
            </a:r>
            <a:r>
              <a:rPr lang="fr-FR" dirty="0" err="1" smtClean="0"/>
              <a:t>Guinea</a:t>
            </a:r>
            <a:r>
              <a:rPr lang="fr-FR" dirty="0" smtClean="0"/>
              <a:t> » : </a:t>
            </a:r>
            <a:r>
              <a:rPr lang="fr-FR" dirty="0" err="1" smtClean="0"/>
              <a:t>Spanish</a:t>
            </a:r>
            <a:r>
              <a:rPr lang="fr-FR" dirty="0" smtClean="0"/>
              <a:t> </a:t>
            </a:r>
            <a:r>
              <a:rPr lang="fr-FR" dirty="0" err="1" smtClean="0"/>
              <a:t>explorator</a:t>
            </a:r>
            <a:r>
              <a:rPr lang="fr-FR" dirty="0"/>
              <a:t> </a:t>
            </a:r>
            <a:r>
              <a:rPr lang="fr-FR" dirty="0" smtClean="0"/>
              <a:t>(Equatorial </a:t>
            </a:r>
            <a:r>
              <a:rPr lang="fr-FR" dirty="0" err="1" smtClean="0"/>
              <a:t>Guinea</a:t>
            </a:r>
            <a:r>
              <a:rPr lang="fr-FR" dirty="0" smtClean="0"/>
              <a:t>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570161"/>
            <a:ext cx="2142914" cy="189080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1570161"/>
            <a:ext cx="3239589" cy="242969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396343" y="1750423"/>
            <a:ext cx="38056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effectLst/>
              </a:rPr>
              <a:t>Geographical</a:t>
            </a:r>
            <a:r>
              <a:rPr lang="fr-FR" dirty="0" smtClean="0">
                <a:effectLst/>
              </a:rPr>
              <a:t> location</a:t>
            </a:r>
          </a:p>
          <a:p>
            <a:endParaRPr lang="fr-FR" dirty="0"/>
          </a:p>
          <a:p>
            <a:pPr algn="ctr"/>
            <a:r>
              <a:rPr lang="fr-FR" dirty="0" smtClean="0"/>
              <a:t>…</a:t>
            </a:r>
            <a:endParaRPr lang="fr-FR" dirty="0" smtClean="0">
              <a:effectLst/>
            </a:endParaRPr>
          </a:p>
          <a:p>
            <a:endParaRPr lang="fr-FR" dirty="0"/>
          </a:p>
          <a:p>
            <a:pPr algn="r"/>
            <a:r>
              <a:rPr lang="fr-FR" dirty="0" smtClean="0">
                <a:effectLst/>
              </a:rPr>
              <a:t>And the flag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514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A bit of </a:t>
            </a:r>
            <a:r>
              <a:rPr lang="fr-FR" dirty="0" err="1" smtClean="0">
                <a:solidFill>
                  <a:schemeClr val="tx2"/>
                </a:solidFill>
              </a:rPr>
              <a:t>history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4" y="2143961"/>
            <a:ext cx="10353762" cy="3695136"/>
          </a:xfrm>
        </p:spPr>
        <p:txBody>
          <a:bodyPr>
            <a:normAutofit/>
          </a:bodyPr>
          <a:lstStyle/>
          <a:p>
            <a:r>
              <a:rPr lang="en-US" sz="2800" dirty="0"/>
              <a:t>Colonized by </a:t>
            </a:r>
            <a:r>
              <a:rPr lang="en-US" sz="2800" dirty="0" smtClean="0"/>
              <a:t>the Australia </a:t>
            </a:r>
            <a:r>
              <a:rPr lang="en-US" sz="2800" dirty="0"/>
              <a:t>for </a:t>
            </a:r>
            <a:r>
              <a:rPr lang="en-US" sz="2800" dirty="0" smtClean="0"/>
              <a:t>the Great Britain </a:t>
            </a:r>
            <a:r>
              <a:rPr lang="en-US" sz="2800" dirty="0"/>
              <a:t>in </a:t>
            </a:r>
            <a:r>
              <a:rPr lang="en-US" sz="2800" dirty="0" smtClean="0"/>
              <a:t>1883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Then colonized by the </a:t>
            </a:r>
            <a:r>
              <a:rPr lang="en-US" sz="2800" dirty="0" err="1"/>
              <a:t>g</a:t>
            </a:r>
            <a:r>
              <a:rPr lang="en-US" sz="2800" dirty="0" err="1" smtClean="0"/>
              <a:t>ermany</a:t>
            </a:r>
            <a:r>
              <a:rPr lang="en-US" sz="2800" dirty="0" smtClean="0"/>
              <a:t> in 1884,</a:t>
            </a: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 smtClean="0"/>
          </a:p>
          <a:p>
            <a:r>
              <a:rPr lang="fr-FR" sz="2800" dirty="0" err="1" smtClean="0"/>
              <a:t>Independant</a:t>
            </a:r>
            <a:r>
              <a:rPr lang="fr-FR" sz="2800" dirty="0" smtClean="0"/>
              <a:t> </a:t>
            </a:r>
            <a:r>
              <a:rPr lang="fr-FR" sz="2800" dirty="0" err="1" smtClean="0"/>
              <a:t>member</a:t>
            </a:r>
            <a:r>
              <a:rPr lang="fr-FR" sz="2800" dirty="0" smtClean="0"/>
              <a:t> of the Commonwealth </a:t>
            </a:r>
            <a:r>
              <a:rPr lang="fr-FR" sz="2800" dirty="0" err="1" smtClean="0"/>
              <a:t>since</a:t>
            </a:r>
            <a:r>
              <a:rPr lang="fr-FR" sz="2800" dirty="0" smtClean="0"/>
              <a:t> 1975.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155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tx2"/>
                </a:solidFill>
              </a:rPr>
              <a:t>Political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History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Papua </a:t>
            </a:r>
            <a:r>
              <a:rPr lang="en-US" dirty="0">
                <a:effectLst/>
              </a:rPr>
              <a:t>New Guinea now obeys the Queen of England, Elizabeth II</a:t>
            </a:r>
            <a:r>
              <a:rPr lang="en-US" dirty="0" smtClean="0">
                <a:effectLst/>
              </a:rPr>
              <a:t>.</a:t>
            </a:r>
            <a:br>
              <a:rPr lang="en-US" dirty="0" smtClean="0">
                <a:effectLst/>
              </a:rPr>
            </a:br>
            <a:endParaRPr lang="en-US" dirty="0" smtClean="0">
              <a:effectLst/>
            </a:endParaRPr>
          </a:p>
          <a:p>
            <a:r>
              <a:rPr lang="en-US" dirty="0"/>
              <a:t>Many conflicts took place between 1960 and </a:t>
            </a:r>
            <a:r>
              <a:rPr lang="en-US" dirty="0" smtClean="0"/>
              <a:t>1980 against the power in place.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A lot of </a:t>
            </a:r>
            <a:r>
              <a:rPr lang="fr-FR" dirty="0" err="1" smtClean="0">
                <a:effectLst/>
              </a:rPr>
              <a:t>landowner</a:t>
            </a:r>
            <a:r>
              <a:rPr lang="fr-FR" dirty="0" smtClean="0">
                <a:effectLst/>
              </a:rPr>
              <a:t>, </a:t>
            </a:r>
            <a:r>
              <a:rPr lang="fr-FR" dirty="0" err="1" smtClean="0">
                <a:effectLst/>
              </a:rPr>
              <a:t>hated</a:t>
            </a:r>
            <a:r>
              <a:rPr lang="fr-FR" dirty="0" smtClean="0">
                <a:effectLst/>
              </a:rPr>
              <a:t> by the </a:t>
            </a:r>
            <a:r>
              <a:rPr lang="fr-FR" dirty="0" err="1" smtClean="0">
                <a:effectLst/>
              </a:rPr>
              <a:t>citizens</a:t>
            </a:r>
            <a:r>
              <a:rPr lang="fr-FR" dirty="0" smtClean="0">
                <a:effectLst/>
              </a:rPr>
              <a:t>.</a:t>
            </a:r>
            <a:br>
              <a:rPr lang="fr-FR" dirty="0" smtClean="0">
                <a:effectLst/>
              </a:rPr>
            </a:br>
            <a:endParaRPr lang="fr-FR" dirty="0" smtClean="0">
              <a:effectLst/>
            </a:endParaRPr>
          </a:p>
          <a:p>
            <a:r>
              <a:rPr lang="fr-FR" dirty="0" smtClean="0">
                <a:effectLst/>
              </a:rPr>
              <a:t>Mine of </a:t>
            </a:r>
            <a:r>
              <a:rPr lang="fr-FR" dirty="0" err="1" smtClean="0">
                <a:effectLst/>
              </a:rPr>
              <a:t>Panguna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960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Ressources of the </a:t>
            </a:r>
            <a:r>
              <a:rPr lang="fr-FR" dirty="0" err="1" smtClean="0">
                <a:solidFill>
                  <a:schemeClr val="tx2"/>
                </a:solidFill>
              </a:rPr>
              <a:t>island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1973 : Mine of </a:t>
            </a:r>
            <a:r>
              <a:rPr lang="fr-FR" sz="3200" dirty="0" err="1" smtClean="0"/>
              <a:t>Panguna</a:t>
            </a: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3200" dirty="0" smtClean="0"/>
          </a:p>
          <a:p>
            <a:r>
              <a:rPr lang="fr-FR" sz="3200" dirty="0" smtClean="0"/>
              <a:t>2010 : Natural </a:t>
            </a:r>
            <a:r>
              <a:rPr lang="fr-FR" sz="3200" dirty="0" err="1" smtClean="0"/>
              <a:t>gas</a:t>
            </a:r>
            <a:r>
              <a:rPr lang="fr-FR" sz="3200" dirty="0" smtClean="0"/>
              <a:t> </a:t>
            </a:r>
            <a:r>
              <a:rPr lang="fr-FR" sz="3200" dirty="0" err="1" smtClean="0"/>
              <a:t>founded</a:t>
            </a:r>
            <a:r>
              <a:rPr lang="fr-FR" sz="3200" dirty="0" smtClean="0"/>
              <a:t>, but </a:t>
            </a:r>
            <a:r>
              <a:rPr lang="fr-FR" sz="3200" dirty="0" err="1" smtClean="0"/>
              <a:t>technicaly</a:t>
            </a:r>
            <a:r>
              <a:rPr lang="fr-FR" sz="3200" dirty="0" smtClean="0"/>
              <a:t> inexploitable.</a:t>
            </a:r>
            <a:br>
              <a:rPr lang="fr-FR" sz="3200" dirty="0" smtClean="0"/>
            </a:br>
            <a:endParaRPr lang="fr-FR" sz="3200" dirty="0" smtClean="0"/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03285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2548909"/>
            <a:ext cx="10353762" cy="3695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err="1" smtClean="0"/>
              <a:t>Thank</a:t>
            </a:r>
            <a:r>
              <a:rPr lang="fr-FR" sz="3600" dirty="0" smtClean="0"/>
              <a:t> </a:t>
            </a:r>
            <a:r>
              <a:rPr lang="fr-FR" sz="3600" dirty="0" err="1" smtClean="0"/>
              <a:t>you</a:t>
            </a:r>
            <a:r>
              <a:rPr lang="fr-FR" sz="3600" dirty="0" smtClean="0"/>
              <a:t> for </a:t>
            </a:r>
            <a:r>
              <a:rPr lang="fr-FR" sz="3600" dirty="0" err="1" smtClean="0"/>
              <a:t>your</a:t>
            </a:r>
            <a:r>
              <a:rPr lang="fr-FR" sz="3600" dirty="0" smtClean="0"/>
              <a:t> attention.</a:t>
            </a:r>
          </a:p>
          <a:p>
            <a:pPr algn="ctr"/>
            <a:endParaRPr lang="fr-FR" sz="3600" dirty="0"/>
          </a:p>
          <a:p>
            <a:pPr marL="0" indent="0" algn="ctr">
              <a:buNone/>
            </a:pPr>
            <a:r>
              <a:rPr lang="fr-FR" sz="3600" dirty="0" err="1" smtClean="0"/>
              <a:t>Feel</a:t>
            </a:r>
            <a:r>
              <a:rPr lang="fr-FR" sz="3600" dirty="0" smtClean="0"/>
              <a:t> free to </a:t>
            </a:r>
            <a:r>
              <a:rPr lang="fr-FR" sz="3600" dirty="0" err="1" smtClean="0"/>
              <a:t>ask</a:t>
            </a:r>
            <a:r>
              <a:rPr lang="fr-FR" sz="3600" dirty="0" smtClean="0"/>
              <a:t>, if </a:t>
            </a:r>
            <a:r>
              <a:rPr lang="fr-FR" sz="3600" dirty="0" err="1" smtClean="0"/>
              <a:t>you</a:t>
            </a:r>
            <a:r>
              <a:rPr lang="fr-FR" sz="3600" dirty="0" smtClean="0"/>
              <a:t> have </a:t>
            </a:r>
            <a:r>
              <a:rPr lang="fr-FR" sz="3600" dirty="0" err="1" smtClean="0"/>
              <a:t>any</a:t>
            </a:r>
            <a:r>
              <a:rPr lang="fr-FR" sz="3600" dirty="0" smtClean="0"/>
              <a:t> questions. </a:t>
            </a:r>
            <a:r>
              <a:rPr lang="fr-FR" sz="3600" dirty="0"/>
              <a:t>☺</a:t>
            </a:r>
          </a:p>
        </p:txBody>
      </p:sp>
    </p:spTree>
    <p:extLst>
      <p:ext uri="{BB962C8B-B14F-4D97-AF65-F5344CB8AC3E}">
        <p14:creationId xmlns:p14="http://schemas.microsoft.com/office/powerpoint/2010/main" val="28472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</Template>
  <TotalTime>24</TotalTime>
  <Words>84</Words>
  <Application>Microsoft Office PowerPoint</Application>
  <PresentationFormat>Grand écran</PresentationFormat>
  <Paragraphs>28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Bookman Old Style</vt:lpstr>
      <vt:lpstr>Rockwell</vt:lpstr>
      <vt:lpstr>Damask</vt:lpstr>
      <vt:lpstr>Papua New Guinea</vt:lpstr>
      <vt:lpstr>About the Papua New Guinea</vt:lpstr>
      <vt:lpstr>A bit of history</vt:lpstr>
      <vt:lpstr>Political History</vt:lpstr>
      <vt:lpstr>Ressources of the island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Papua New Guinea</dc:title>
  <dc:creator>Abel</dc:creator>
  <cp:lastModifiedBy>Abel</cp:lastModifiedBy>
  <cp:revision>4</cp:revision>
  <dcterms:created xsi:type="dcterms:W3CDTF">2014-05-19T21:49:19Z</dcterms:created>
  <dcterms:modified xsi:type="dcterms:W3CDTF">2014-05-19T22:14:09Z</dcterms:modified>
</cp:coreProperties>
</file>