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42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38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346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49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10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28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18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02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99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27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605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0618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663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033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096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191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11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AFD7C-CB9E-4F16-8552-D2540911381D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B7CEA-3AD7-4FF7-85DC-879E7C4573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740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London </a:t>
            </a:r>
            <a:endParaRPr lang="fr-FR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128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0321" y="611912"/>
            <a:ext cx="9613861" cy="1080938"/>
          </a:xfrm>
        </p:spPr>
        <p:txBody>
          <a:bodyPr/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anose="04020705060702020204" pitchFamily="82" charset="0"/>
              </a:rPr>
              <a:t>The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anose="04020705060702020204" pitchFamily="82" charset="0"/>
              </a:rPr>
              <a:t>(quick)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anose="04020705060702020204" pitchFamily="82" charset="0"/>
              </a:rPr>
              <a:t>history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anose="04020705060702020204" pitchFamily="82" charset="0"/>
              </a:rPr>
              <a:t>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anose="04020705060702020204" pitchFamily="82" charset="0"/>
              </a:rPr>
              <a:t>of London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years ago, founded by the romans     First name :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Londinium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Inner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London +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Outer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London = More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9’000’000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inhabitants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err="1"/>
              <a:t>Hosted</a:t>
            </a:r>
            <a:r>
              <a:rPr lang="fr-FR" dirty="0"/>
              <a:t> </a:t>
            </a:r>
            <a:r>
              <a:rPr lang="fr-FR" dirty="0" err="1"/>
              <a:t>three</a:t>
            </a:r>
            <a:r>
              <a:rPr lang="fr-FR" dirty="0"/>
              <a:t> </a:t>
            </a:r>
            <a:r>
              <a:rPr lang="fr-FR" dirty="0" smtClean="0"/>
              <a:t>times the </a:t>
            </a:r>
            <a:r>
              <a:rPr lang="fr-FR" dirty="0" err="1" smtClean="0"/>
              <a:t>Olympics</a:t>
            </a:r>
            <a:r>
              <a:rPr lang="fr-FR" dirty="0" smtClean="0"/>
              <a:t> </a:t>
            </a:r>
            <a:r>
              <a:rPr lang="fr-FR" dirty="0" err="1" smtClean="0"/>
              <a:t>games</a:t>
            </a:r>
            <a:r>
              <a:rPr lang="fr-FR" dirty="0" smtClean="0"/>
              <a:t>  (1908 / 1948 / 2012).</a:t>
            </a: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center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895267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The Palace of Westminster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0" y="2311042"/>
            <a:ext cx="9854597" cy="4242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567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The British Museum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428572"/>
            <a:ext cx="10729644" cy="3415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707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Buckingam</a:t>
            </a:r>
            <a:r>
              <a:rPr lang="fr-FR" dirty="0" smtClean="0"/>
              <a:t> Palace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04" y="2195132"/>
            <a:ext cx="7662930" cy="4359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50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577" y="753228"/>
            <a:ext cx="10036605" cy="1080938"/>
          </a:xfrm>
        </p:spPr>
        <p:txBody>
          <a:bodyPr/>
          <a:lstStyle/>
          <a:p>
            <a:r>
              <a:rPr lang="fr-FR" dirty="0" smtClean="0"/>
              <a:t>Conclusion - </a:t>
            </a:r>
            <a:r>
              <a:rPr lang="fr-FR" dirty="0" err="1"/>
              <a:t>Thanks</a:t>
            </a:r>
            <a:r>
              <a:rPr lang="fr-FR" dirty="0"/>
              <a:t> </a:t>
            </a:r>
            <a:r>
              <a:rPr lang="fr-FR" dirty="0" err="1"/>
              <a:t>everybody</a:t>
            </a:r>
            <a:r>
              <a:rPr lang="fr-FR" dirty="0"/>
              <a:t> for </a:t>
            </a:r>
            <a:r>
              <a:rPr lang="fr-FR" dirty="0" err="1"/>
              <a:t>listening</a:t>
            </a:r>
            <a:r>
              <a:rPr lang="fr-FR" dirty="0"/>
              <a:t> me.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b="1" i="1" dirty="0" smtClean="0"/>
              <a:t>Sources </a:t>
            </a:r>
            <a:r>
              <a:rPr lang="fr-FR" b="1" i="1" dirty="0" smtClean="0"/>
              <a:t>:</a:t>
            </a:r>
          </a:p>
          <a:p>
            <a:endParaRPr lang="fr-FR" b="1" i="1"/>
          </a:p>
          <a:p>
            <a:r>
              <a:rPr lang="fr-FR" smtClean="0"/>
              <a:t>http</a:t>
            </a:r>
            <a:r>
              <a:rPr lang="fr-FR" dirty="0"/>
              <a:t>://www.alternatives-economiques.fr/</a:t>
            </a:r>
          </a:p>
          <a:p>
            <a:r>
              <a:rPr lang="fr-FR" dirty="0"/>
              <a:t>http://www.journaldunet.com/economie/finance/places-financieres.shtml</a:t>
            </a:r>
          </a:p>
          <a:p>
            <a:r>
              <a:rPr lang="fr-FR" dirty="0"/>
              <a:t>http://www.visitlondon.com/things-to-do/sightseeing/tourist-attraction/big-ben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4942507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269</TotalTime>
  <Words>32</Words>
  <Application>Microsoft Office PowerPoint</Application>
  <PresentationFormat>Grand écran</PresentationFormat>
  <Paragraphs>17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Aharoni</vt:lpstr>
      <vt:lpstr>Arial</vt:lpstr>
      <vt:lpstr>Charlemagne Std</vt:lpstr>
      <vt:lpstr>Trebuchet MS</vt:lpstr>
      <vt:lpstr>Berlin</vt:lpstr>
      <vt:lpstr>London </vt:lpstr>
      <vt:lpstr> The (quick) history of London</vt:lpstr>
      <vt:lpstr>The Palace of Westminster</vt:lpstr>
      <vt:lpstr>The British Museum</vt:lpstr>
      <vt:lpstr>Buckingam Palace</vt:lpstr>
      <vt:lpstr>Conclusion - Thanks everybody for listening me.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 </dc:title>
  <dc:creator>Abel</dc:creator>
  <cp:lastModifiedBy>Abel</cp:lastModifiedBy>
  <cp:revision>8</cp:revision>
  <dcterms:created xsi:type="dcterms:W3CDTF">2014-01-08T20:37:43Z</dcterms:created>
  <dcterms:modified xsi:type="dcterms:W3CDTF">2014-01-13T20:56:46Z</dcterms:modified>
</cp:coreProperties>
</file>