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62" r:id="rId5"/>
    <p:sldId id="260" r:id="rId6"/>
    <p:sldId id="261" r:id="rId7"/>
    <p:sldId id="259"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8176" autoAdjust="0"/>
  </p:normalViewPr>
  <p:slideViewPr>
    <p:cSldViewPr>
      <p:cViewPr varScale="1">
        <p:scale>
          <a:sx n="68" d="100"/>
          <a:sy n="68" d="100"/>
        </p:scale>
        <p:origin x="-97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505E25-36F8-4389-BED1-A16CE6CF6219}" type="datetimeFigureOut">
              <a:rPr lang="fr-FR" smtClean="0"/>
              <a:t>02/05/2011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3B0F1C-98FC-42B1-B286-909DC67F51BE}"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Enfant</a:t>
            </a:r>
            <a:r>
              <a:rPr lang="fr-FR" baseline="0" dirty="0" smtClean="0"/>
              <a:t> de 12 qui </a:t>
            </a:r>
            <a:r>
              <a:rPr lang="fr-FR" baseline="0" dirty="0" err="1" smtClean="0"/>
              <a:t>temoigne</a:t>
            </a:r>
            <a:r>
              <a:rPr lang="fr-FR" baseline="0" dirty="0" smtClean="0"/>
              <a:t> d’un viol – envie d’</a:t>
            </a:r>
            <a:r>
              <a:rPr lang="fr-FR" baseline="0" dirty="0" err="1" smtClean="0"/>
              <a:t>ecrire</a:t>
            </a:r>
            <a:r>
              <a:rPr lang="fr-FR" baseline="0" dirty="0" smtClean="0"/>
              <a:t> – le père a tuer le violeur (non coupable) – peu de </a:t>
            </a:r>
            <a:r>
              <a:rPr lang="fr-FR" baseline="0" dirty="0" err="1" smtClean="0"/>
              <a:t>succes</a:t>
            </a:r>
            <a:r>
              <a:rPr lang="fr-FR" baseline="0" dirty="0" smtClean="0"/>
              <a:t> puis en 91 avec la firme , puis l’affaire </a:t>
            </a:r>
            <a:r>
              <a:rPr lang="fr-FR" baseline="0" dirty="0" err="1" smtClean="0"/>
              <a:t>pelican</a:t>
            </a:r>
            <a:r>
              <a:rPr lang="fr-FR" baseline="0" dirty="0" smtClean="0"/>
              <a:t> … </a:t>
            </a:r>
            <a:endParaRPr lang="fr-FR" dirty="0"/>
          </a:p>
        </p:txBody>
      </p:sp>
      <p:sp>
        <p:nvSpPr>
          <p:cNvPr id="4" name="Espace réservé du numéro de diapositive 3"/>
          <p:cNvSpPr>
            <a:spLocks noGrp="1"/>
          </p:cNvSpPr>
          <p:nvPr>
            <p:ph type="sldNum" sz="quarter" idx="10"/>
          </p:nvPr>
        </p:nvSpPr>
        <p:spPr/>
        <p:txBody>
          <a:bodyPr/>
          <a:lstStyle/>
          <a:p>
            <a:fld id="{153B0F1C-98FC-42B1-B286-909DC67F51BE}" type="slidenum">
              <a:rPr lang="fr-FR" smtClean="0"/>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a:t>
            </a:r>
            <a:r>
              <a:rPr lang="fr-FR" baseline="0" dirty="0" smtClean="0"/>
              <a:t> livre raconte l’histoire de </a:t>
            </a:r>
            <a:r>
              <a:rPr lang="fr-FR" baseline="0" dirty="0" err="1" smtClean="0"/>
              <a:t>Celest</a:t>
            </a:r>
            <a:r>
              <a:rPr lang="fr-FR" baseline="0" dirty="0" smtClean="0"/>
              <a:t> Wood dont le mari est mort d’un cancer après avoir passé 30 ans a fumé.</a:t>
            </a:r>
          </a:p>
          <a:p>
            <a:r>
              <a:rPr lang="fr-FR" baseline="0" dirty="0" smtClean="0"/>
              <a:t>Le livre parle donc de toutes les manipulations en rapport avec les lobby du tabac. Pression, argent …</a:t>
            </a:r>
          </a:p>
          <a:p>
            <a:r>
              <a:rPr lang="fr-FR" baseline="0" dirty="0" smtClean="0"/>
              <a:t>Je vous laisse deviné ce qui se passerais si un lobby de cet ampleur était condamné ? Tabac, arme, laboratoire … </a:t>
            </a:r>
          </a:p>
          <a:p>
            <a:r>
              <a:rPr lang="fr-FR" baseline="0" dirty="0" smtClean="0"/>
              <a:t>Eh bien JG l’a écrit …. S’inspirant fortement de sa carrière d’avocat , comme dans chacun de ses livres. </a:t>
            </a:r>
          </a:p>
          <a:p>
            <a:r>
              <a:rPr lang="fr-FR" baseline="0" dirty="0" smtClean="0"/>
              <a:t>Un petit Extrait illustrant bien le livre --------LIRE page 27 -----------</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153B0F1C-98FC-42B1-B286-909DC67F51BE}" type="slidenum">
              <a:rPr lang="fr-FR" smtClean="0"/>
              <a:t>3</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53B0F1C-98FC-42B1-B286-909DC67F51BE}" type="slidenum">
              <a:rPr lang="fr-FR" smtClean="0"/>
              <a:t>4</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Pk</a:t>
            </a:r>
            <a:r>
              <a:rPr lang="fr-FR" baseline="0" dirty="0" smtClean="0"/>
              <a:t> je vs le recommande ! </a:t>
            </a:r>
          </a:p>
          <a:p>
            <a:r>
              <a:rPr lang="fr-FR" baseline="0" dirty="0" smtClean="0"/>
              <a:t>Moyennement long – pas mal de description mais a un rythme soutenue , donc on s’en rend pas vraiment compte une fois qu’on est dans l’histoire. </a:t>
            </a:r>
          </a:p>
          <a:p>
            <a:r>
              <a:rPr lang="fr-FR" baseline="0" dirty="0" smtClean="0"/>
              <a:t>Perso j’aime bien les histoire un poil compliqué, et ici on ne devine pas la fin au bout de 50 pages (parfois moins), j’aime pas les surprise et c’est ce qui m’a motiver a le finir assez vite.</a:t>
            </a:r>
          </a:p>
          <a:p>
            <a:r>
              <a:rPr lang="fr-FR" baseline="0" dirty="0" smtClean="0"/>
              <a:t>Et encore plus que l’intrigue , il y a une </a:t>
            </a:r>
            <a:r>
              <a:rPr lang="fr-FR" baseline="0" dirty="0" err="1" smtClean="0"/>
              <a:t>dimention</a:t>
            </a:r>
            <a:r>
              <a:rPr lang="fr-FR" baseline="0" dirty="0" smtClean="0"/>
              <a:t> très </a:t>
            </a:r>
            <a:r>
              <a:rPr lang="fr-FR" baseline="0" dirty="0" err="1" smtClean="0"/>
              <a:t>reel</a:t>
            </a:r>
            <a:r>
              <a:rPr lang="fr-FR" baseline="0" dirty="0" smtClean="0"/>
              <a:t> sur la lutte anti-tabac, perso ca me donne pas envie de commencer… </a:t>
            </a:r>
          </a:p>
          <a:p>
            <a:r>
              <a:rPr lang="fr-FR" baseline="0" dirty="0" smtClean="0"/>
              <a:t>Si le tabac vous passionne pas , le film parle des fabriquant d’armes ! (par contre la ca me </a:t>
            </a:r>
            <a:r>
              <a:rPr lang="fr-FR" baseline="0" dirty="0" err="1" smtClean="0"/>
              <a:t>demotive</a:t>
            </a:r>
            <a:r>
              <a:rPr lang="fr-FR" baseline="0" dirty="0" smtClean="0"/>
              <a:t> pas </a:t>
            </a:r>
            <a:r>
              <a:rPr lang="fr-FR" baseline="0" dirty="0" smtClean="0">
                <a:sym typeface="Wingdings" pitchFamily="2" charset="2"/>
              </a:rPr>
              <a:t> ) </a:t>
            </a:r>
            <a:endParaRPr lang="fr-FR" dirty="0"/>
          </a:p>
        </p:txBody>
      </p:sp>
      <p:sp>
        <p:nvSpPr>
          <p:cNvPr id="4" name="Espace réservé du numéro de diapositive 3"/>
          <p:cNvSpPr>
            <a:spLocks noGrp="1"/>
          </p:cNvSpPr>
          <p:nvPr>
            <p:ph type="sldNum" sz="quarter" idx="10"/>
          </p:nvPr>
        </p:nvSpPr>
        <p:spPr/>
        <p:txBody>
          <a:bodyPr/>
          <a:lstStyle/>
          <a:p>
            <a:fld id="{153B0F1C-98FC-42B1-B286-909DC67F51BE}" type="slidenum">
              <a:rPr lang="fr-FR" smtClean="0"/>
              <a:t>5</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28600" indent="-228600">
              <a:buAutoNum type="arabicParenR"/>
            </a:pPr>
            <a:r>
              <a:rPr lang="fr-FR" baseline="0" dirty="0" smtClean="0"/>
              <a:t>Pour m’avoir autorisé a le lire </a:t>
            </a:r>
          </a:p>
          <a:p>
            <a:pPr marL="228600" indent="-228600">
              <a:buAutoNum type="arabicParenR"/>
            </a:pPr>
            <a:r>
              <a:rPr lang="fr-FR" baseline="0" dirty="0" smtClean="0"/>
              <a:t>Pour m’avoir supporter </a:t>
            </a:r>
          </a:p>
          <a:p>
            <a:pPr marL="228600" indent="-228600">
              <a:buNone/>
            </a:pPr>
            <a:endParaRPr lang="fr-FR" baseline="0" dirty="0" smtClean="0"/>
          </a:p>
          <a:p>
            <a:pPr marL="228600" indent="-228600">
              <a:buNone/>
            </a:pPr>
            <a:r>
              <a:rPr lang="fr-FR" baseline="0" dirty="0" smtClean="0"/>
              <a:t>Des questions ?</a:t>
            </a:r>
          </a:p>
        </p:txBody>
      </p:sp>
      <p:sp>
        <p:nvSpPr>
          <p:cNvPr id="4" name="Espace réservé du numéro de diapositive 3"/>
          <p:cNvSpPr>
            <a:spLocks noGrp="1"/>
          </p:cNvSpPr>
          <p:nvPr>
            <p:ph type="sldNum" sz="quarter" idx="10"/>
          </p:nvPr>
        </p:nvSpPr>
        <p:spPr/>
        <p:txBody>
          <a:bodyPr/>
          <a:lstStyle/>
          <a:p>
            <a:fld id="{153B0F1C-98FC-42B1-B286-909DC67F51BE}" type="slidenum">
              <a:rPr lang="fr-FR" smtClean="0"/>
              <a:t>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necteur droit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r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fr-FR" smtClean="0"/>
              <a:t>Cliquez pour modifier le style du titre</a:t>
            </a:r>
            <a:endParaRPr kumimoji="0" lang="en-US"/>
          </a:p>
        </p:txBody>
      </p:sp>
      <p:sp>
        <p:nvSpPr>
          <p:cNvPr id="25" name="Sous-titr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31" name="Espace réservé de la date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750C2E9-0E7F-4523-8545-506A6AB8A95F}" type="datetimeFigureOut">
              <a:rPr lang="fr-FR" smtClean="0"/>
              <a:t>02/05/2011</a:t>
            </a:fld>
            <a:endParaRPr lang="fr-FR"/>
          </a:p>
        </p:txBody>
      </p:sp>
      <p:sp>
        <p:nvSpPr>
          <p:cNvPr id="18" name="Espace réservé du pied de page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fr-FR"/>
          </a:p>
        </p:txBody>
      </p:sp>
      <p:sp>
        <p:nvSpPr>
          <p:cNvPr id="29" name="Espace réservé du numéro de diapositiv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F569918-8D49-437A-9A15-6F18009481F9}"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750C2E9-0E7F-4523-8545-506A6AB8A95F}" type="datetimeFigureOut">
              <a:rPr lang="fr-FR" smtClean="0"/>
              <a:t>02/05/2011</a:t>
            </a:fld>
            <a:endParaRPr lang="fr-FR"/>
          </a:p>
        </p:txBody>
      </p:sp>
      <p:sp>
        <p:nvSpPr>
          <p:cNvPr id="5" name="Espace réservé du pied de page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fr-FR"/>
          </a:p>
        </p:txBody>
      </p:sp>
      <p:sp>
        <p:nvSpPr>
          <p:cNvPr id="6" name="Espace réservé du numéro de diapositive 5"/>
          <p:cNvSpPr>
            <a:spLocks noGrp="1"/>
          </p:cNvSpPr>
          <p:nvPr>
            <p:ph type="sldNum" sz="quarter" idx="12"/>
          </p:nvPr>
        </p:nvSpPr>
        <p:spPr>
          <a:xfrm>
            <a:off x="6733952" y="6555112"/>
            <a:ext cx="588336" cy="228600"/>
          </a:xfrm>
        </p:spPr>
        <p:txBody>
          <a:bodyPr/>
          <a:lstStyle>
            <a:extLst/>
          </a:lstStyle>
          <a:p>
            <a:fld id="{8F569918-8D49-437A-9A15-6F18009481F9}"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solidFill>
                  <a:schemeClr val="tx2"/>
                </a:solidFill>
              </a:defRPr>
            </a:lvl1pPr>
            <a:extLst/>
          </a:lstStyle>
          <a:p>
            <a:fld id="{5750C2E9-0E7F-4523-8545-506A6AB8A95F}" type="datetimeFigureOut">
              <a:rPr lang="fr-FR" smtClean="0"/>
              <a:t>02/05/2011</a:t>
            </a:fld>
            <a:endParaRPr lang="fr-FR"/>
          </a:p>
        </p:txBody>
      </p:sp>
      <p:sp>
        <p:nvSpPr>
          <p:cNvPr id="3" name="Espace réservé du pied de page 2"/>
          <p:cNvSpPr>
            <a:spLocks noGrp="1"/>
          </p:cNvSpPr>
          <p:nvPr>
            <p:ph type="ftr" sz="quarter" idx="11"/>
          </p:nvPr>
        </p:nvSpPr>
        <p:spPr/>
        <p:txBody>
          <a:bodyPr/>
          <a:lstStyle>
            <a:lvl1pPr>
              <a:defRPr>
                <a:solidFill>
                  <a:schemeClr val="tx2"/>
                </a:solidFill>
              </a:defRPr>
            </a:lvl1pPr>
            <a:extLst/>
          </a:lstStyle>
          <a:p>
            <a:endParaRPr lang="fr-FR"/>
          </a:p>
        </p:txBody>
      </p:sp>
      <p:sp>
        <p:nvSpPr>
          <p:cNvPr id="4" name="Espace réservé du numéro de diapositive 3"/>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fr-FR" smtClean="0"/>
              <a:t>Cliquez pour modifier le style du titre</a:t>
            </a:r>
            <a:endParaRPr kumimoji="0" lang="en-US" dirty="0"/>
          </a:p>
        </p:txBody>
      </p:sp>
      <p:sp>
        <p:nvSpPr>
          <p:cNvPr id="4" name="Espace réservé du texte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8F569918-8D49-437A-9A15-6F18009481F9}" type="slidenum">
              <a:rPr lang="fr-FR" smtClean="0"/>
              <a:t>‹N°›</a:t>
            </a:fld>
            <a:endParaRPr lang="fr-FR"/>
          </a:p>
        </p:txBody>
      </p:sp>
      <p:sp>
        <p:nvSpPr>
          <p:cNvPr id="10" name="Espace réservé pour une imag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fr-FR" smtClean="0"/>
              <a:t>Cliquez sur l'icône pour ajouter une image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750C2E9-0E7F-4523-8545-506A6AB8A95F}" type="datetimeFigureOut">
              <a:rPr lang="fr-FR" smtClean="0"/>
              <a:t>02/05/2011</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8F569918-8D49-437A-9A15-6F18009481F9}"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274955"/>
            <a:ext cx="1524000" cy="5851525"/>
          </a:xfrm>
        </p:spPr>
        <p:txBody>
          <a:bodyPr vert="eaVert" ancho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242816" y="6557946"/>
            <a:ext cx="2002464" cy="226902"/>
          </a:xfrm>
        </p:spPr>
        <p:txBody>
          <a:bodyPr/>
          <a:lstStyle>
            <a:extLst/>
          </a:lstStyle>
          <a:p>
            <a:fld id="{5750C2E9-0E7F-4523-8545-506A6AB8A95F}" type="datetimeFigureOut">
              <a:rPr lang="fr-FR" smtClean="0"/>
              <a:t>02/05/2011</a:t>
            </a:fld>
            <a:endParaRPr lang="fr-FR"/>
          </a:p>
        </p:txBody>
      </p:sp>
      <p:sp>
        <p:nvSpPr>
          <p:cNvPr id="5" name="Espace réservé du pied de page 4"/>
          <p:cNvSpPr>
            <a:spLocks noGrp="1"/>
          </p:cNvSpPr>
          <p:nvPr>
            <p:ph type="ftr" sz="quarter" idx="11"/>
          </p:nvPr>
        </p:nvSpPr>
        <p:spPr>
          <a:xfrm>
            <a:off x="457200" y="6556248"/>
            <a:ext cx="3657600" cy="228600"/>
          </a:xfrm>
        </p:spPr>
        <p:txBody>
          <a:bodyPr/>
          <a:lstStyle>
            <a:extLst/>
          </a:lstStyle>
          <a:p>
            <a:endParaRPr lang="fr-FR"/>
          </a:p>
        </p:txBody>
      </p:sp>
      <p:sp>
        <p:nvSpPr>
          <p:cNvPr id="6" name="Espace réservé du numéro de diapositiv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F569918-8D49-437A-9A15-6F18009481F9}"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titre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fr-FR" smtClean="0"/>
              <a:t>Cliquez pour modifier le style du titre</a:t>
            </a:r>
            <a:endParaRPr kumimoji="0" lang="en-US"/>
          </a:p>
        </p:txBody>
      </p:sp>
      <p:sp>
        <p:nvSpPr>
          <p:cNvPr id="31" name="Espace réservé du texte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7" name="Espace réservé de la date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750C2E9-0E7F-4523-8545-506A6AB8A95F}" type="datetimeFigureOut">
              <a:rPr lang="fr-FR" smtClean="0"/>
              <a:t>02/05/2011</a:t>
            </a:fld>
            <a:endParaRPr lang="fr-FR"/>
          </a:p>
        </p:txBody>
      </p:sp>
      <p:sp>
        <p:nvSpPr>
          <p:cNvPr id="4" name="Espace réservé du pied de page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fr-FR"/>
          </a:p>
        </p:txBody>
      </p:sp>
      <p:sp>
        <p:nvSpPr>
          <p:cNvPr id="16" name="Espace réservé du numéro de diapositiv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F569918-8D49-437A-9A15-6F18009481F9}"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file:///C:\Users\Ethan\Downloads\dm_4dbf153f34a65.mp4"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FR" dirty="0" smtClean="0"/>
              <a:t>Le maitre du</a:t>
            </a:r>
            <a:br>
              <a:rPr lang="fr-FR" dirty="0" smtClean="0"/>
            </a:br>
            <a:r>
              <a:rPr lang="fr-FR" dirty="0" smtClean="0"/>
              <a:t>jeu</a:t>
            </a:r>
            <a:endParaRPr lang="fr-FR" dirty="0"/>
          </a:p>
        </p:txBody>
      </p:sp>
      <p:sp>
        <p:nvSpPr>
          <p:cNvPr id="3" name="Sous-titre 2"/>
          <p:cNvSpPr>
            <a:spLocks noGrp="1"/>
          </p:cNvSpPr>
          <p:nvPr>
            <p:ph type="subTitle" idx="1"/>
          </p:nvPr>
        </p:nvSpPr>
        <p:spPr/>
        <p:txBody>
          <a:bodyPr/>
          <a:lstStyle/>
          <a:p>
            <a:r>
              <a:rPr lang="fr-FR" dirty="0" smtClean="0"/>
              <a:t>John </a:t>
            </a:r>
            <a:r>
              <a:rPr lang="fr-FR" dirty="0" err="1" smtClean="0"/>
              <a:t>Grisham</a:t>
            </a:r>
            <a:endParaRPr lang="fr-FR" dirty="0" smtClean="0"/>
          </a:p>
          <a:p>
            <a:r>
              <a:rPr lang="fr-FR" dirty="0" smtClean="0"/>
              <a:t>Présenter par Beloeil </a:t>
            </a:r>
            <a:r>
              <a:rPr lang="fr-FR" dirty="0" err="1" smtClean="0"/>
              <a:t>Sebastien</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smtClean="0"/>
              <a:t>L’auteur</a:t>
            </a:r>
            <a:endParaRPr lang="fr-FR" dirty="0"/>
          </a:p>
        </p:txBody>
      </p:sp>
      <p:pic>
        <p:nvPicPr>
          <p:cNvPr id="4" name="Espace réservé du contenu 3" descr="Grisham, John.jpg"/>
          <p:cNvPicPr>
            <a:picLocks noGrp="1" noChangeAspect="1"/>
          </p:cNvPicPr>
          <p:nvPr>
            <p:ph idx="1"/>
          </p:nvPr>
        </p:nvPicPr>
        <p:blipFill>
          <a:blip r:embed="rId3" cstate="print"/>
          <a:stretch>
            <a:fillRect/>
          </a:stretch>
        </p:blipFill>
        <p:spPr>
          <a:xfrm>
            <a:off x="642910" y="1571612"/>
            <a:ext cx="3408802" cy="4846638"/>
          </a:xfrm>
        </p:spPr>
      </p:pic>
      <p:sp>
        <p:nvSpPr>
          <p:cNvPr id="5" name="ZoneTexte 4"/>
          <p:cNvSpPr txBox="1"/>
          <p:nvPr/>
        </p:nvSpPr>
        <p:spPr>
          <a:xfrm>
            <a:off x="4429124" y="2143116"/>
            <a:ext cx="2928958" cy="646331"/>
          </a:xfrm>
          <a:prstGeom prst="rect">
            <a:avLst/>
          </a:prstGeom>
          <a:noFill/>
        </p:spPr>
        <p:txBody>
          <a:bodyPr wrap="square" rtlCol="0">
            <a:spAutoFit/>
          </a:bodyPr>
          <a:lstStyle/>
          <a:p>
            <a:r>
              <a:rPr lang="fr-FR" dirty="0" smtClean="0"/>
              <a:t>John </a:t>
            </a:r>
            <a:r>
              <a:rPr lang="fr-FR" dirty="0" err="1" smtClean="0"/>
              <a:t>Grisham</a:t>
            </a:r>
            <a:r>
              <a:rPr lang="fr-FR" dirty="0" smtClean="0"/>
              <a:t> (1955 - ****) </a:t>
            </a:r>
          </a:p>
          <a:p>
            <a:r>
              <a:rPr lang="fr-FR" dirty="0" smtClean="0"/>
              <a:t>Avocat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L’œuvre </a:t>
            </a:r>
            <a:endParaRPr lang="fr-FR" dirty="0"/>
          </a:p>
        </p:txBody>
      </p:sp>
      <p:pic>
        <p:nvPicPr>
          <p:cNvPr id="4" name="Espace réservé du contenu 3" descr="9782266078580_1_75.jpg"/>
          <p:cNvPicPr>
            <a:picLocks noGrp="1" noChangeAspect="1"/>
          </p:cNvPicPr>
          <p:nvPr>
            <p:ph idx="1"/>
          </p:nvPr>
        </p:nvPicPr>
        <p:blipFill>
          <a:blip r:embed="rId3"/>
          <a:stretch>
            <a:fillRect/>
          </a:stretch>
        </p:blipFill>
        <p:spPr>
          <a:xfrm>
            <a:off x="4929190" y="1500174"/>
            <a:ext cx="2928972" cy="4846638"/>
          </a:xfrm>
        </p:spPr>
      </p:pic>
      <p:sp>
        <p:nvSpPr>
          <p:cNvPr id="6" name="ZoneTexte 5"/>
          <p:cNvSpPr txBox="1"/>
          <p:nvPr/>
        </p:nvSpPr>
        <p:spPr>
          <a:xfrm>
            <a:off x="357158" y="2500306"/>
            <a:ext cx="4214842" cy="1477328"/>
          </a:xfrm>
          <a:prstGeom prst="rect">
            <a:avLst/>
          </a:prstGeom>
          <a:noFill/>
        </p:spPr>
        <p:txBody>
          <a:bodyPr wrap="square" rtlCol="0">
            <a:spAutoFit/>
          </a:bodyPr>
          <a:lstStyle/>
          <a:p>
            <a:r>
              <a:rPr lang="fr-FR" dirty="0" smtClean="0"/>
              <a:t> - Une veuve; un mari décédé</a:t>
            </a:r>
          </a:p>
          <a:p>
            <a:endParaRPr lang="fr-FR" dirty="0"/>
          </a:p>
          <a:p>
            <a:r>
              <a:rPr lang="fr-FR" dirty="0" smtClean="0"/>
              <a:t> - Un Lobby</a:t>
            </a:r>
          </a:p>
          <a:p>
            <a:endParaRPr lang="fr-FR" dirty="0"/>
          </a:p>
          <a:p>
            <a:r>
              <a:rPr lang="fr-FR" dirty="0" smtClean="0"/>
              <a:t> - Un Procès </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Critique </a:t>
            </a:r>
            <a:endParaRPr lang="fr-FR" dirty="0"/>
          </a:p>
        </p:txBody>
      </p:sp>
      <p:sp>
        <p:nvSpPr>
          <p:cNvPr id="3" name="Espace réservé du contenu 2"/>
          <p:cNvSpPr>
            <a:spLocks noGrp="1"/>
          </p:cNvSpPr>
          <p:nvPr>
            <p:ph idx="1"/>
          </p:nvPr>
        </p:nvSpPr>
        <p:spPr/>
        <p:txBody>
          <a:bodyPr/>
          <a:lstStyle/>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La question </a:t>
            </a:r>
            <a:endParaRPr lang="fr-FR" dirty="0"/>
          </a:p>
        </p:txBody>
      </p:sp>
      <p:sp>
        <p:nvSpPr>
          <p:cNvPr id="3" name="Espace réservé du contenu 2"/>
          <p:cNvSpPr>
            <a:spLocks noGrp="1"/>
          </p:cNvSpPr>
          <p:nvPr>
            <p:ph idx="1"/>
          </p:nvPr>
        </p:nvSpPr>
        <p:spPr/>
        <p:txBody>
          <a:bodyPr>
            <a:scene3d>
              <a:camera prst="orthographicFront"/>
              <a:lightRig rig="threePt" dir="t"/>
            </a:scene3d>
            <a:sp3d extrusionH="57150">
              <a:bevelT w="38100" h="38100" prst="relaxedInset"/>
            </a:sp3d>
          </a:bodyPr>
          <a:lstStyle/>
          <a:p>
            <a:pPr algn="ctr"/>
            <a:endParaRPr lang="fr-FR" sz="4000" dirty="0" smtClean="0"/>
          </a:p>
          <a:p>
            <a:pPr algn="ctr"/>
            <a:endParaRPr lang="fr-FR" sz="4000" dirty="0" smtClean="0"/>
          </a:p>
          <a:p>
            <a:pPr algn="ctr"/>
            <a:r>
              <a:rPr lang="fr-FR" sz="4000" dirty="0" smtClean="0"/>
              <a:t>Pourquoi ai-je aimé ? </a:t>
            </a:r>
          </a:p>
          <a:p>
            <a:pPr lvl="1"/>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dirty="0" err="1" smtClean="0"/>
              <a:t>Trailer</a:t>
            </a:r>
            <a:endParaRPr lang="fr-FR" dirty="0"/>
          </a:p>
        </p:txBody>
      </p:sp>
      <p:pic>
        <p:nvPicPr>
          <p:cNvPr id="4" name="dm_4dbf153f34a65.mp4">
            <a:hlinkClick r:id="" action="ppaction://media"/>
          </p:cNvPr>
          <p:cNvPicPr>
            <a:picLocks noGrp="1" noRot="1" noChangeAspect="1"/>
          </p:cNvPicPr>
          <p:nvPr>
            <p:ph idx="1"/>
            <a:videoFile r:link="rId1"/>
          </p:nvPr>
        </p:nvPicPr>
        <p:blipFill>
          <a:blip r:embed="rId3"/>
          <a:stretch>
            <a:fillRect/>
          </a:stretch>
        </p:blipFill>
        <p:spPr>
          <a:xfrm>
            <a:off x="1071538" y="2071678"/>
            <a:ext cx="5857916" cy="43934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Remerciement </a:t>
            </a:r>
            <a:endParaRPr lang="fr-FR" dirty="0"/>
          </a:p>
        </p:txBody>
      </p:sp>
      <p:sp>
        <p:nvSpPr>
          <p:cNvPr id="3" name="Espace réservé du contenu 2"/>
          <p:cNvSpPr>
            <a:spLocks noGrp="1"/>
          </p:cNvSpPr>
          <p:nvPr>
            <p:ph idx="1"/>
          </p:nvPr>
        </p:nvSpPr>
        <p:spPr/>
        <p:txBody>
          <a:bodyPr/>
          <a:lstStyle/>
          <a:p>
            <a:endParaRPr lang="fr-FR" dirty="0" smtClean="0"/>
          </a:p>
          <a:p>
            <a:endParaRPr lang="fr-FR" dirty="0" smtClean="0"/>
          </a:p>
          <a:p>
            <a:endParaRPr lang="fr-FR" dirty="0" smtClean="0"/>
          </a:p>
          <a:p>
            <a:r>
              <a:rPr lang="fr-FR" dirty="0" smtClean="0"/>
              <a:t>Mr </a:t>
            </a:r>
            <a:r>
              <a:rPr lang="fr-FR" dirty="0" err="1" smtClean="0"/>
              <a:t>Landsberg</a:t>
            </a:r>
            <a:endParaRPr lang="fr-FR" dirty="0" smtClean="0"/>
          </a:p>
          <a:p>
            <a:endParaRPr lang="fr-FR" dirty="0" smtClean="0"/>
          </a:p>
          <a:p>
            <a:r>
              <a:rPr lang="fr-FR" dirty="0" smtClean="0"/>
              <a:t>Vous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1"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626</TotalTime>
  <Words>322</Words>
  <Application>Microsoft Office PowerPoint</Application>
  <PresentationFormat>Affichage à l'écran (4:3)</PresentationFormat>
  <Paragraphs>45</Paragraphs>
  <Slides>7</Slides>
  <Notes>5</Notes>
  <HiddenSlides>0</HiddenSlides>
  <MMClips>1</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Opulent</vt:lpstr>
      <vt:lpstr>Le maitre du jeu</vt:lpstr>
      <vt:lpstr>L’auteur</vt:lpstr>
      <vt:lpstr>L’œuvre </vt:lpstr>
      <vt:lpstr>Critique </vt:lpstr>
      <vt:lpstr>La question </vt:lpstr>
      <vt:lpstr>Trailer</vt:lpstr>
      <vt:lpstr>Remerciement </vt:lpstr>
    </vt:vector>
  </TitlesOfParts>
  <Company>Mokuzo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maitre du jeu</dc:title>
  <dc:creator>Ethan</dc:creator>
  <cp:lastModifiedBy>Ethan</cp:lastModifiedBy>
  <cp:revision>29</cp:revision>
  <dcterms:created xsi:type="dcterms:W3CDTF">2011-05-02T18:31:05Z</dcterms:created>
  <dcterms:modified xsi:type="dcterms:W3CDTF">2011-05-03T04:58:03Z</dcterms:modified>
</cp:coreProperties>
</file>