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D8C88B87-34FB-4879-8EB0-2C3052DABF30}">
          <p14:sldIdLst>
            <p14:sldId id="256"/>
            <p14:sldId id="257"/>
            <p14:sldId id="258"/>
            <p14:sldId id="259"/>
            <p14:sldId id="260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9F165391-EC51-4B46-916C-BE2DD65F764F}" type="datetimeFigureOut">
              <a:rPr lang="fr-FR" smtClean="0"/>
              <a:t>28/04/2014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5EE22CAA-29B1-44C0-8AD8-148A27519A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76275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5391-EC51-4B46-916C-BE2DD65F764F}" type="datetimeFigureOut">
              <a:rPr lang="fr-FR" smtClean="0"/>
              <a:t>28/04/2014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22CAA-29B1-44C0-8AD8-148A27519A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6760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5391-EC51-4B46-916C-BE2DD65F764F}" type="datetimeFigureOut">
              <a:rPr lang="fr-FR" smtClean="0"/>
              <a:t>28/04/2014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22CAA-29B1-44C0-8AD8-148A27519A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5733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5391-EC51-4B46-916C-BE2DD65F764F}" type="datetimeFigureOut">
              <a:rPr lang="fr-FR" smtClean="0"/>
              <a:t>28/04/2014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22CAA-29B1-44C0-8AD8-148A27519A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4135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5391-EC51-4B46-916C-BE2DD65F764F}" type="datetimeFigureOut">
              <a:rPr lang="fr-FR" smtClean="0"/>
              <a:t>28/04/2014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22CAA-29B1-44C0-8AD8-148A27519A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9001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5391-EC51-4B46-916C-BE2DD65F764F}" type="datetimeFigureOut">
              <a:rPr lang="fr-FR" smtClean="0"/>
              <a:t>28/04/2014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22CAA-29B1-44C0-8AD8-148A27519A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5718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5391-EC51-4B46-916C-BE2DD65F764F}" type="datetimeFigureOut">
              <a:rPr lang="fr-FR" smtClean="0"/>
              <a:t>28/04/2014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22CAA-29B1-44C0-8AD8-148A27519A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326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5391-EC51-4B46-916C-BE2DD65F764F}" type="datetimeFigureOut">
              <a:rPr lang="fr-FR" smtClean="0"/>
              <a:t>28/04/2014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22CAA-29B1-44C0-8AD8-148A27519A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3324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5391-EC51-4B46-916C-BE2DD65F764F}" type="datetimeFigureOut">
              <a:rPr lang="fr-FR" smtClean="0"/>
              <a:t>28/04/2014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22CAA-29B1-44C0-8AD8-148A27519A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4048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5391-EC51-4B46-916C-BE2DD65F764F}" type="datetimeFigureOut">
              <a:rPr lang="fr-FR" smtClean="0"/>
              <a:t>28/04/2014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22CAA-29B1-44C0-8AD8-148A27519A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6150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5391-EC51-4B46-916C-BE2DD65F764F}" type="datetimeFigureOut">
              <a:rPr lang="fr-FR" smtClean="0"/>
              <a:t>28/04/2014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22CAA-29B1-44C0-8AD8-148A27519A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06600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5391-EC51-4B46-916C-BE2DD65F764F}" type="datetimeFigureOut">
              <a:rPr lang="fr-FR" smtClean="0"/>
              <a:t>28/04/2014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22CAA-29B1-44C0-8AD8-148A27519A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33445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5391-EC51-4B46-916C-BE2DD65F764F}" type="datetimeFigureOut">
              <a:rPr lang="fr-FR" smtClean="0"/>
              <a:t>28/04/2014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22CAA-29B1-44C0-8AD8-148A27519A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51422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5391-EC51-4B46-916C-BE2DD65F764F}" type="datetimeFigureOut">
              <a:rPr lang="fr-FR" smtClean="0"/>
              <a:t>28/04/2014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22CAA-29B1-44C0-8AD8-148A27519A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57341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5391-EC51-4B46-916C-BE2DD65F764F}" type="datetimeFigureOut">
              <a:rPr lang="fr-FR" smtClean="0"/>
              <a:t>28/04/2014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22CAA-29B1-44C0-8AD8-148A27519A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90597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5391-EC51-4B46-916C-BE2DD65F764F}" type="datetimeFigureOut">
              <a:rPr lang="fr-FR" smtClean="0"/>
              <a:t>28/04/2014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22CAA-29B1-44C0-8AD8-148A27519A39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0894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5391-EC51-4B46-916C-BE2DD65F764F}" type="datetimeFigureOut">
              <a:rPr lang="fr-FR" smtClean="0"/>
              <a:t>28/04/2014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22CAA-29B1-44C0-8AD8-148A27519A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9090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F165391-EC51-4B46-916C-BE2DD65F764F}" type="datetimeFigureOut">
              <a:rPr lang="fr-FR" smtClean="0"/>
              <a:t>28/04/2014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EE22CAA-29B1-44C0-8AD8-148A27519A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43116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962399" y="1798804"/>
            <a:ext cx="7197726" cy="2421464"/>
          </a:xfrm>
        </p:spPr>
        <p:txBody>
          <a:bodyPr/>
          <a:lstStyle/>
          <a:p>
            <a:r>
              <a:rPr lang="fr-FR" sz="8000" dirty="0" smtClean="0">
                <a:solidFill>
                  <a:schemeClr val="accent4">
                    <a:lumMod val="75000"/>
                  </a:schemeClr>
                </a:solidFill>
                <a:latin typeface="Chiller" panose="04020404031007020602" pitchFamily="82" charset="0"/>
              </a:rPr>
              <a:t>Frankenstein</a:t>
            </a:r>
            <a:endParaRPr lang="fr-FR" sz="8000" dirty="0">
              <a:solidFill>
                <a:schemeClr val="accent4">
                  <a:lumMod val="75000"/>
                </a:schemeClr>
              </a:solidFill>
              <a:latin typeface="Chiller" panose="04020404031007020602" pitchFamily="82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accent4">
                    <a:lumMod val="75000"/>
                  </a:schemeClr>
                </a:solidFill>
              </a:rPr>
              <a:t>Mary Shelley</a:t>
            </a:r>
            <a:endParaRPr lang="fr-FR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066902" y="5503816"/>
            <a:ext cx="81250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Exposé réalisé par Martin Prieur de la Comble / Abel </a:t>
            </a:r>
            <a:r>
              <a:rPr lang="fr-FR" sz="2400" dirty="0" err="1" smtClean="0"/>
              <a:t>Derderian</a:t>
            </a:r>
            <a:endParaRPr lang="fr-FR" sz="2400" dirty="0" smtClean="0"/>
          </a:p>
          <a:p>
            <a:r>
              <a:rPr lang="fr-FR" sz="2400" dirty="0" smtClean="0"/>
              <a:t>Sous la direction de Mme. </a:t>
            </a:r>
            <a:r>
              <a:rPr lang="fr-FR" sz="2400" dirty="0" err="1" smtClean="0"/>
              <a:t>Bouchy</a:t>
            </a:r>
            <a:endParaRPr lang="fr-FR" sz="2400" dirty="0" smtClean="0"/>
          </a:p>
          <a:p>
            <a:r>
              <a:rPr lang="fr-FR" sz="2400" dirty="0" smtClean="0"/>
              <a:t>Année 2013-2014, PL1 EFREI, 29/04/2014</a:t>
            </a:r>
          </a:p>
        </p:txBody>
      </p:sp>
    </p:spTree>
    <p:extLst>
      <p:ext uri="{BB962C8B-B14F-4D97-AF65-F5344CB8AC3E}">
        <p14:creationId xmlns:p14="http://schemas.microsoft.com/office/powerpoint/2010/main" val="2104328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1" y="43301"/>
            <a:ext cx="10131425" cy="1456267"/>
          </a:xfrm>
        </p:spPr>
        <p:txBody>
          <a:bodyPr>
            <a:normAutofit/>
          </a:bodyPr>
          <a:lstStyle/>
          <a:p>
            <a:pPr algn="ctr"/>
            <a:r>
              <a:rPr lang="fr-FR" sz="48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Etude de la forme</a:t>
            </a:r>
            <a:endParaRPr lang="fr-FR" sz="4800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1" y="1157998"/>
            <a:ext cx="10131425" cy="5700002"/>
          </a:xfrm>
        </p:spPr>
        <p:txBody>
          <a:bodyPr>
            <a:normAutofit/>
          </a:bodyPr>
          <a:lstStyle/>
          <a:p>
            <a:r>
              <a:rPr lang="fr-FR" sz="24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  <a:t>Notions du temps dans Frankenstein</a:t>
            </a:r>
            <a:br>
              <a:rPr lang="fr-FR" sz="24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</a:br>
            <a:r>
              <a:rPr lang="fr-FR" sz="24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  <a:t/>
            </a:r>
            <a:br>
              <a:rPr lang="fr-FR" sz="24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</a:br>
            <a:endParaRPr lang="fr-FR" sz="2400" dirty="0" smtClean="0">
              <a:solidFill>
                <a:schemeClr val="accent2">
                  <a:lumMod val="40000"/>
                  <a:lumOff val="60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fr-FR" sz="24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  <a:t>Ambiance de l’œuvre</a:t>
            </a:r>
            <a:r>
              <a:rPr lang="fr-FR" sz="2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/>
            </a:r>
            <a:br>
              <a:rPr lang="fr-FR" sz="2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fr-FR" sz="2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/>
            </a:r>
            <a:br>
              <a:rPr lang="fr-FR" sz="2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endParaRPr lang="fr-FR" sz="2400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fr-FR" sz="32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harlemagne Std" panose="04020705060702020204" pitchFamily="82" charset="0"/>
              </a:rPr>
              <a:t>LE Style</a:t>
            </a:r>
            <a:r>
              <a:rPr lang="fr-FR" sz="24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harlemagne Std" panose="04020705060702020204" pitchFamily="82" charset="0"/>
              </a:rPr>
              <a:t/>
            </a:r>
            <a:br>
              <a:rPr lang="fr-FR" sz="24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harlemagne Std" panose="04020705060702020204" pitchFamily="82" charset="0"/>
              </a:rPr>
            </a:br>
            <a:r>
              <a:rPr lang="fr-FR" sz="24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harlemagne Std" panose="04020705060702020204" pitchFamily="82" charset="0"/>
              </a:rPr>
              <a:t/>
            </a:r>
            <a:br>
              <a:rPr lang="fr-FR" sz="24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harlemagne Std" panose="04020705060702020204" pitchFamily="82" charset="0"/>
              </a:rPr>
            </a:br>
            <a:endParaRPr lang="fr-FR" sz="2400" dirty="0" smtClean="0">
              <a:solidFill>
                <a:schemeClr val="accent2">
                  <a:lumMod val="40000"/>
                  <a:lumOff val="60000"/>
                </a:schemeClr>
              </a:solidFill>
              <a:latin typeface="Charlemagne Std" panose="04020705060702020204" pitchFamily="82" charset="0"/>
            </a:endParaRPr>
          </a:p>
          <a:p>
            <a:r>
              <a:rPr lang="fr-FR" sz="24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  <a:t>Les personnages : Victor, le monstre, Robert, etc…</a:t>
            </a:r>
          </a:p>
        </p:txBody>
      </p:sp>
    </p:spTree>
    <p:extLst>
      <p:ext uri="{BB962C8B-B14F-4D97-AF65-F5344CB8AC3E}">
        <p14:creationId xmlns:p14="http://schemas.microsoft.com/office/powerpoint/2010/main" val="15217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1" y="0"/>
            <a:ext cx="10131425" cy="1456267"/>
          </a:xfrm>
        </p:spPr>
        <p:txBody>
          <a:bodyPr>
            <a:normAutofit/>
          </a:bodyPr>
          <a:lstStyle/>
          <a:p>
            <a:pPr algn="ctr"/>
            <a:r>
              <a:rPr lang="fr-FR" sz="40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Etude du fond</a:t>
            </a:r>
            <a:endParaRPr lang="fr-FR" sz="4000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1" y="1549884"/>
            <a:ext cx="10131425" cy="4715933"/>
          </a:xfrm>
        </p:spPr>
        <p:txBody>
          <a:bodyPr>
            <a:noAutofit/>
          </a:bodyPr>
          <a:lstStyle/>
          <a:p>
            <a:r>
              <a:rPr lang="fr-FR" sz="2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  <a:t>Les intrigues</a:t>
            </a:r>
            <a:br>
              <a:rPr lang="fr-FR" sz="2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</a:br>
            <a:r>
              <a:rPr lang="fr-FR" sz="2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  <a:t/>
            </a:r>
            <a:br>
              <a:rPr lang="fr-FR" sz="2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</a:br>
            <a:endParaRPr lang="fr-FR" sz="2800" dirty="0" smtClean="0">
              <a:solidFill>
                <a:schemeClr val="accent2">
                  <a:lumMod val="40000"/>
                  <a:lumOff val="60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fr-FR" sz="2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  <a:t>Réalisme de l’environnement</a:t>
            </a:r>
            <a:br>
              <a:rPr lang="fr-FR" sz="2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</a:br>
            <a:r>
              <a:rPr lang="fr-FR" sz="2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  <a:t/>
            </a:r>
            <a:br>
              <a:rPr lang="fr-FR" sz="2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</a:br>
            <a:endParaRPr lang="fr-FR" sz="2800" dirty="0" smtClean="0">
              <a:solidFill>
                <a:schemeClr val="accent2">
                  <a:lumMod val="40000"/>
                  <a:lumOff val="60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fr-FR" sz="2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  <a:t>Part de l’auteur dans l’œuvre : l’ancre de Mary Shelley</a:t>
            </a:r>
            <a:br>
              <a:rPr lang="fr-FR" sz="2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</a:br>
            <a:r>
              <a:rPr lang="fr-FR" sz="2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  <a:t/>
            </a:r>
            <a:br>
              <a:rPr lang="fr-FR" sz="2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</a:br>
            <a:endParaRPr lang="fr-FR" sz="2800" dirty="0" smtClean="0">
              <a:solidFill>
                <a:schemeClr val="accent2">
                  <a:lumMod val="40000"/>
                  <a:lumOff val="60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fr-FR" sz="28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  <a:t>Réflexion sur les différents thèmes abordés </a:t>
            </a:r>
            <a:endParaRPr lang="fr-FR" sz="2800" dirty="0">
              <a:solidFill>
                <a:schemeClr val="accent2">
                  <a:lumMod val="40000"/>
                  <a:lumOff val="6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65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80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Lecture</a:t>
            </a:r>
            <a:endParaRPr lang="fr-FR" sz="80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Nos ressentis sur la lecture de cette œuvre </a:t>
            </a:r>
            <a:endParaRPr lang="fr-FR" sz="44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44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Merci de votre présence et de votre écoute</a:t>
            </a:r>
            <a:endParaRPr lang="fr-FR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4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Si vous avez des questions, nous serions ravis d’y répondre…</a:t>
            </a:r>
          </a:p>
        </p:txBody>
      </p:sp>
    </p:spTree>
    <p:extLst>
      <p:ext uri="{BB962C8B-B14F-4D97-AF65-F5344CB8AC3E}">
        <p14:creationId xmlns:p14="http://schemas.microsoft.com/office/powerpoint/2010/main" val="3086899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éleste">
  <a:themeElements>
    <a:clrScheme name="Céleste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élest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éleste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TC103457452[[fn=Ciel]]</Template>
  <TotalTime>24</TotalTime>
  <Words>71</Words>
  <Application>Microsoft Office PowerPoint</Application>
  <PresentationFormat>Grand écran</PresentationFormat>
  <Paragraphs>19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Century Gothic</vt:lpstr>
      <vt:lpstr>Charlemagne Std</vt:lpstr>
      <vt:lpstr>Chiller</vt:lpstr>
      <vt:lpstr>Céleste</vt:lpstr>
      <vt:lpstr>Frankenstein</vt:lpstr>
      <vt:lpstr>Etude de la forme</vt:lpstr>
      <vt:lpstr>Etude du fond</vt:lpstr>
      <vt:lpstr>Lecture</vt:lpstr>
      <vt:lpstr>Merci de votre présence et de votre écoute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Frankenstein</dc:title>
  <dc:creator>Abel</dc:creator>
  <cp:lastModifiedBy>Abel</cp:lastModifiedBy>
  <cp:revision>3</cp:revision>
  <dcterms:created xsi:type="dcterms:W3CDTF">2014-04-28T16:59:54Z</dcterms:created>
  <dcterms:modified xsi:type="dcterms:W3CDTF">2014-04-28T17:24:22Z</dcterms:modified>
</cp:coreProperties>
</file>