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77" r:id="rId3"/>
    <p:sldId id="257" r:id="rId4"/>
    <p:sldId id="266" r:id="rId5"/>
    <p:sldId id="267" r:id="rId6"/>
    <p:sldId id="273" r:id="rId7"/>
    <p:sldId id="274" r:id="rId8"/>
    <p:sldId id="272" r:id="rId9"/>
    <p:sldId id="275" r:id="rId10"/>
    <p:sldId id="276" r:id="rId11"/>
    <p:sldId id="261" r:id="rId12"/>
    <p:sldId id="265" r:id="rId13"/>
    <p:sldId id="262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383" autoAdjust="0"/>
  </p:normalViewPr>
  <p:slideViewPr>
    <p:cSldViewPr>
      <p:cViewPr varScale="1">
        <p:scale>
          <a:sx n="80" d="100"/>
          <a:sy n="80" d="100"/>
        </p:scale>
        <p:origin x="-10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9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Espace réservé du pied de page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ndir un rectangle avec un coin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fr-FR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E5834CC1-298A-44F6-B79D-8CE87E342B2F}" type="datetimeFigureOut">
              <a:rPr lang="fr-FR" smtClean="0"/>
              <a:t>02/05/2011</a:t>
            </a:fld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37EEE905-4FEB-4EE3-965A-D7196C520636}" type="slidenum">
              <a:rPr lang="fr-FR" smtClean="0"/>
              <a:t>‹N°›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Projet : Autour de la lecture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Le Joueur d’échecs</a:t>
            </a:r>
          </a:p>
          <a:p>
            <a:r>
              <a:rPr lang="fr-FR" dirty="0" smtClean="0"/>
              <a:t>Stephan Zweig </a:t>
            </a:r>
          </a:p>
        </p:txBody>
      </p:sp>
    </p:spTree>
    <p:extLst>
      <p:ext uri="{BB962C8B-B14F-4D97-AF65-F5344CB8AC3E}">
        <p14:creationId xmlns:p14="http://schemas.microsoft.com/office/powerpoint/2010/main" val="409599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/>
            <a:r>
              <a:rPr lang="fr-FR" sz="2800" dirty="0" smtClean="0"/>
              <a:t>Ecrit</a:t>
            </a:r>
            <a:r>
              <a:rPr lang="fr-FR" sz="2800" baseline="0" dirty="0" smtClean="0"/>
              <a:t> pendant la Seconde Guerre Mondiale</a:t>
            </a:r>
          </a:p>
          <a:p>
            <a:pPr marL="457200" lvl="0" indent="-457200"/>
            <a:endParaRPr lang="fr-FR" sz="2800" baseline="0" dirty="0" smtClean="0"/>
          </a:p>
          <a:p>
            <a:pPr marL="457200" lvl="0" indent="-457200"/>
            <a:r>
              <a:rPr lang="fr-FR" sz="2800" baseline="0" dirty="0" smtClean="0"/>
              <a:t>Publié à titre posthume</a:t>
            </a:r>
          </a:p>
          <a:p>
            <a:pPr marL="457200" lvl="0" indent="-457200"/>
            <a:endParaRPr lang="fr-FR" sz="2800" dirty="0"/>
          </a:p>
          <a:p>
            <a:pPr marL="457200" lvl="0" indent="-457200"/>
            <a:r>
              <a:rPr lang="fr-FR" sz="2800" dirty="0" smtClean="0"/>
              <a:t>Auteur très influencé par le contexte historique</a:t>
            </a:r>
          </a:p>
          <a:p>
            <a:pPr marL="457200" lvl="0" indent="-457200"/>
            <a:endParaRPr lang="fr-FR" dirty="0"/>
          </a:p>
          <a:p>
            <a:pPr marL="457200" lvl="0" indent="-457200"/>
            <a:endParaRPr lang="fr-FR" dirty="0"/>
          </a:p>
          <a:p>
            <a:pPr marL="457200" lvl="0" indent="-45720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192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Présentation</a:t>
            </a:r>
            <a:r>
              <a:rPr lang="fr-FR" baseline="0" dirty="0" smtClean="0"/>
              <a:t> de l’auteur</a:t>
            </a:r>
          </a:p>
          <a:p>
            <a:r>
              <a:rPr lang="fr-FR" baseline="0" dirty="0" smtClean="0"/>
              <a:t>Résumé du livre</a:t>
            </a:r>
          </a:p>
          <a:p>
            <a:r>
              <a:rPr lang="fr-FR" baseline="0" dirty="0" smtClean="0"/>
              <a:t>Approche critique</a:t>
            </a:r>
          </a:p>
          <a:p>
            <a:r>
              <a:rPr lang="fr-FR" baseline="0" dirty="0" smtClean="0"/>
              <a:t>Témoignages personnels</a:t>
            </a:r>
          </a:p>
        </p:txBody>
      </p:sp>
    </p:spTree>
    <p:extLst>
      <p:ext uri="{BB962C8B-B14F-4D97-AF65-F5344CB8AC3E}">
        <p14:creationId xmlns:p14="http://schemas.microsoft.com/office/powerpoint/2010/main" val="388945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83564" indent="-1028700">
              <a:buAutoNum type="romanUcPeriod"/>
            </a:pPr>
            <a:r>
              <a:rPr lang="fr-FR" dirty="0" smtClean="0"/>
              <a:t>Présentation de </a:t>
            </a:r>
            <a:r>
              <a:rPr lang="fr-FR" dirty="0" smtClean="0"/>
              <a:t>l’auteur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Né</a:t>
            </a:r>
            <a:r>
              <a:rPr lang="fr-FR" sz="2400" baseline="0" dirty="0" smtClean="0"/>
              <a:t> d’une famille Juive en 1881 en Autriche-Hongrie</a:t>
            </a:r>
          </a:p>
          <a:p>
            <a:endParaRPr lang="fr-FR" sz="2400" baseline="0" dirty="0" smtClean="0"/>
          </a:p>
          <a:p>
            <a:r>
              <a:rPr lang="fr-FR" sz="2400" dirty="0" smtClean="0"/>
              <a:t>Etudie l’histoire et la philosophie</a:t>
            </a:r>
          </a:p>
          <a:p>
            <a:endParaRPr lang="fr-FR" sz="2400" dirty="0"/>
          </a:p>
          <a:p>
            <a:r>
              <a:rPr lang="fr-FR" sz="2400" dirty="0" smtClean="0"/>
              <a:t>Exerce dans beaucoup de domaines :</a:t>
            </a:r>
          </a:p>
          <a:p>
            <a:pPr lvl="1"/>
            <a:r>
              <a:rPr lang="fr-FR" sz="1800" dirty="0" smtClean="0"/>
              <a:t>Traductions, </a:t>
            </a:r>
          </a:p>
          <a:p>
            <a:pPr lvl="1"/>
            <a:r>
              <a:rPr lang="fr-FR" sz="1800" dirty="0" smtClean="0"/>
              <a:t>Poèmes, </a:t>
            </a:r>
          </a:p>
          <a:p>
            <a:pPr lvl="1"/>
            <a:r>
              <a:rPr lang="fr-FR" sz="1800" dirty="0" smtClean="0"/>
              <a:t>Mais surtout dans les nouvelles, essais et biographies</a:t>
            </a:r>
            <a:endParaRPr lang="fr-FR" sz="1800" baseline="0" dirty="0" smtClean="0"/>
          </a:p>
          <a:p>
            <a:pPr marL="0" indent="0">
              <a:buNone/>
            </a:pPr>
            <a:endParaRPr lang="fr-FR" sz="2400" baseline="0" dirty="0" smtClean="0"/>
          </a:p>
          <a:p>
            <a:r>
              <a:rPr lang="fr-FR" sz="2400" baseline="0" dirty="0" smtClean="0"/>
              <a:t>Fervent pacifiste,</a:t>
            </a:r>
            <a:r>
              <a:rPr lang="fr-FR" sz="2400" dirty="0" smtClean="0"/>
              <a:t> humaniste qui fuit l’Autriche en  1934 suite à la montée du nazisme</a:t>
            </a:r>
            <a:endParaRPr lang="fr-FR" sz="2400" baseline="0" dirty="0" smtClean="0"/>
          </a:p>
          <a:p>
            <a:endParaRPr lang="fr-FR" sz="24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734752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083564" indent="-1028700">
              <a:buAutoNum type="romanUcPeriod"/>
            </a:pPr>
            <a:r>
              <a:rPr lang="fr-FR" dirty="0" smtClean="0"/>
              <a:t>Présentation de </a:t>
            </a:r>
            <a:r>
              <a:rPr lang="fr-FR" dirty="0" smtClean="0"/>
              <a:t>l’auteur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Autodafé</a:t>
            </a:r>
            <a:r>
              <a:rPr lang="fr-FR" sz="2400" baseline="0" dirty="0" smtClean="0"/>
              <a:t> des livres quand Hitler devient Chancelier</a:t>
            </a:r>
          </a:p>
          <a:p>
            <a:endParaRPr lang="fr-FR" sz="2400" baseline="0" dirty="0" smtClean="0"/>
          </a:p>
          <a:p>
            <a:r>
              <a:rPr lang="fr-FR" sz="2400" baseline="0" dirty="0" smtClean="0"/>
              <a:t>Très fortement opposé au régime</a:t>
            </a:r>
          </a:p>
          <a:p>
            <a:endParaRPr lang="fr-FR" sz="2400" baseline="0" dirty="0" smtClean="0"/>
          </a:p>
          <a:p>
            <a:r>
              <a:rPr lang="fr-FR" sz="2400" dirty="0" smtClean="0"/>
              <a:t>Se réfugie en Angleterre puis aux Etats-Unis</a:t>
            </a:r>
          </a:p>
          <a:p>
            <a:endParaRPr lang="fr-FR" sz="2400" baseline="0" dirty="0" smtClean="0"/>
          </a:p>
          <a:p>
            <a:r>
              <a:rPr lang="fr-FR" sz="2400" baseline="0" dirty="0" smtClean="0"/>
              <a:t>Meurt le 22 Février 1942 au Brésil</a:t>
            </a:r>
          </a:p>
          <a:p>
            <a:endParaRPr lang="fr-FR" sz="2400" baseline="0" dirty="0" smtClean="0"/>
          </a:p>
          <a:p>
            <a:r>
              <a:rPr lang="fr-FR" sz="2400" baseline="0" dirty="0" smtClean="0"/>
              <a:t>Suicide avec sa femme</a:t>
            </a:r>
          </a:p>
          <a:p>
            <a:endParaRPr lang="fr-FR" sz="2400" baseline="0" dirty="0" smtClean="0"/>
          </a:p>
          <a:p>
            <a:endParaRPr lang="fr-FR" sz="2400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06048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dirty="0" smtClean="0"/>
              <a:t>II. Résumé du </a:t>
            </a:r>
            <a:r>
              <a:rPr lang="fr-FR" dirty="0" smtClean="0"/>
              <a:t>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r-FR" sz="2400" dirty="0" smtClean="0"/>
              <a:t>3 personnages importants</a:t>
            </a:r>
          </a:p>
          <a:p>
            <a:pPr lvl="0"/>
            <a:endParaRPr lang="fr-FR" sz="2400" dirty="0" smtClean="0"/>
          </a:p>
          <a:p>
            <a:pPr lvl="0"/>
            <a:r>
              <a:rPr lang="fr-FR" sz="2400" dirty="0" smtClean="0"/>
              <a:t>Récit très bref</a:t>
            </a:r>
          </a:p>
          <a:p>
            <a:pPr lvl="0"/>
            <a:endParaRPr lang="fr-FR" sz="2400" dirty="0"/>
          </a:p>
          <a:p>
            <a:pPr lvl="0"/>
            <a:r>
              <a:rPr lang="fr-FR" sz="2400" dirty="0" smtClean="0"/>
              <a:t>Histoire commence avec</a:t>
            </a:r>
            <a:r>
              <a:rPr lang="fr-FR" sz="2400" baseline="0" dirty="0" smtClean="0"/>
              <a:t> le narrateur</a:t>
            </a:r>
          </a:p>
          <a:p>
            <a:pPr marL="0" lvl="0" indent="0">
              <a:buNone/>
            </a:pPr>
            <a:endParaRPr lang="fr-FR" sz="2400" baseline="0" dirty="0" smtClean="0"/>
          </a:p>
          <a:p>
            <a:pPr lvl="0"/>
            <a:r>
              <a:rPr lang="fr-FR" sz="2400" baseline="0" dirty="0" smtClean="0"/>
              <a:t>Rencontre entre narrateur et </a:t>
            </a:r>
            <a:r>
              <a:rPr lang="fr-FR" sz="2400" dirty="0" err="1" smtClean="0"/>
              <a:t>Czentovic</a:t>
            </a:r>
            <a:r>
              <a:rPr lang="fr-FR" sz="2400" dirty="0" smtClean="0"/>
              <a:t> (Champion d’échecs)</a:t>
            </a:r>
          </a:p>
          <a:p>
            <a:pPr lvl="0"/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167475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Résumé du </a:t>
            </a:r>
            <a:r>
              <a:rPr lang="fr-FR" dirty="0" smtClean="0"/>
              <a:t>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Partie entre narrateur et</a:t>
            </a:r>
            <a:r>
              <a:rPr lang="fr-FR" sz="2400" baseline="0" dirty="0" smtClean="0"/>
              <a:t> </a:t>
            </a:r>
            <a:r>
              <a:rPr kumimoji="0" lang="fr-FR" sz="2400" kern="1200" baseline="0" dirty="0" err="1" smtClean="0">
                <a:solidFill>
                  <a:schemeClr val="tx1"/>
                </a:solidFill>
                <a:effectLst/>
              </a:rPr>
              <a:t>Czentovic</a:t>
            </a:r>
            <a:endParaRPr kumimoji="0" lang="fr-FR" sz="2400" kern="1200" baseline="0" dirty="0" smtClean="0">
              <a:solidFill>
                <a:schemeClr val="tx1"/>
              </a:solidFill>
              <a:effectLst/>
            </a:endParaRPr>
          </a:p>
          <a:p>
            <a:endParaRPr kumimoji="0" lang="fr-FR" sz="2400" kern="1200" baseline="0" dirty="0" smtClean="0">
              <a:solidFill>
                <a:schemeClr val="tx1"/>
              </a:solidFill>
              <a:effectLst/>
            </a:endParaRPr>
          </a:p>
          <a:p>
            <a:r>
              <a:rPr kumimoji="0" lang="fr-FR" sz="2400" kern="1200" baseline="0" dirty="0" smtClean="0">
                <a:solidFill>
                  <a:schemeClr val="tx1"/>
                </a:solidFill>
                <a:effectLst/>
              </a:rPr>
              <a:t>Dr. B intervient dans la partie (Semble très talentueux aux échecs)</a:t>
            </a:r>
          </a:p>
          <a:p>
            <a:endParaRPr kumimoji="0" lang="fr-FR" sz="2400" kern="1200" baseline="0" dirty="0" smtClean="0">
              <a:solidFill>
                <a:schemeClr val="tx1"/>
              </a:solidFill>
              <a:effectLst/>
            </a:endParaRPr>
          </a:p>
          <a:p>
            <a:r>
              <a:rPr kumimoji="0" lang="fr-FR" sz="2400" kern="1200" baseline="0" dirty="0" smtClean="0">
                <a:solidFill>
                  <a:schemeClr val="tx1"/>
                </a:solidFill>
                <a:effectLst/>
              </a:rPr>
              <a:t>Retour sur la vie de Dr. B</a:t>
            </a:r>
          </a:p>
          <a:p>
            <a:endParaRPr kumimoji="0" lang="fr-FR" sz="2400" kern="1200" baseline="0" dirty="0" smtClean="0">
              <a:solidFill>
                <a:schemeClr val="tx1"/>
              </a:solidFill>
              <a:effectLst/>
            </a:endParaRPr>
          </a:p>
          <a:p>
            <a:r>
              <a:rPr kumimoji="0" lang="fr-FR" sz="2400" kern="1200" baseline="0" dirty="0" smtClean="0">
                <a:solidFill>
                  <a:schemeClr val="tx1"/>
                </a:solidFill>
                <a:effectLst/>
              </a:rPr>
              <a:t>Partie organisée entre </a:t>
            </a:r>
            <a:r>
              <a:rPr kumimoji="0" lang="fr-FR" sz="2400" kern="1200" baseline="0" dirty="0" err="1" smtClean="0">
                <a:solidFill>
                  <a:schemeClr val="tx1"/>
                </a:solidFill>
                <a:effectLst/>
              </a:rPr>
              <a:t>Czentovic</a:t>
            </a:r>
            <a:r>
              <a:rPr kumimoji="0" lang="fr-FR" sz="2400" kern="1200" baseline="0" dirty="0" smtClean="0">
                <a:solidFill>
                  <a:schemeClr val="tx1"/>
                </a:solidFill>
                <a:effectLst/>
              </a:rPr>
              <a:t> et Dr. B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300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dirty="0" smtClean="0"/>
              <a:t>II. Résumé </a:t>
            </a:r>
            <a:r>
              <a:rPr lang="fr-FR" smtClean="0"/>
              <a:t>du </a:t>
            </a:r>
            <a:r>
              <a:rPr lang="fr-FR" smtClean="0"/>
              <a:t>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 smtClean="0"/>
              <a:t>Czentovic</a:t>
            </a:r>
            <a:endParaRPr lang="fr-FR" baseline="0" dirty="0" smtClean="0"/>
          </a:p>
          <a:p>
            <a:endParaRPr lang="fr-FR" baseline="0" dirty="0" smtClean="0"/>
          </a:p>
          <a:p>
            <a:pPr lvl="1"/>
            <a:r>
              <a:rPr lang="fr-FR" dirty="0" smtClean="0"/>
              <a:t>Orphelin </a:t>
            </a:r>
            <a:r>
              <a:rPr lang="fr-FR" dirty="0"/>
              <a:t>élevé par le curé du </a:t>
            </a:r>
            <a:r>
              <a:rPr lang="fr-FR" dirty="0" smtClean="0"/>
              <a:t>village</a:t>
            </a:r>
          </a:p>
          <a:p>
            <a:pPr lvl="1"/>
            <a:endParaRPr lang="fr-FR" baseline="0" dirty="0"/>
          </a:p>
          <a:p>
            <a:pPr lvl="1"/>
            <a:r>
              <a:rPr lang="fr-FR" dirty="0" smtClean="0"/>
              <a:t>Ne </a:t>
            </a:r>
            <a:r>
              <a:rPr lang="fr-FR" dirty="0"/>
              <a:t>parvient pas à apprendre ce qu’on lui </a:t>
            </a:r>
            <a:r>
              <a:rPr lang="fr-FR" dirty="0" smtClean="0"/>
              <a:t>enseigne</a:t>
            </a:r>
          </a:p>
          <a:p>
            <a:pPr lvl="1"/>
            <a:endParaRPr lang="fr-FR" baseline="0" dirty="0"/>
          </a:p>
          <a:p>
            <a:pPr lvl="1"/>
            <a:r>
              <a:rPr lang="fr-FR" dirty="0" smtClean="0"/>
              <a:t>Très talentueux aux échecs dès 14 ans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Incapable de prévoir les coups</a:t>
            </a:r>
          </a:p>
          <a:p>
            <a:pPr lvl="1"/>
            <a:endParaRPr lang="fr-FR" baseline="0" dirty="0" smtClean="0"/>
          </a:p>
          <a:p>
            <a:pPr lvl="1"/>
            <a:r>
              <a:rPr lang="fr-FR" dirty="0" smtClean="0"/>
              <a:t>Froid, distant mais esprit logique</a:t>
            </a:r>
          </a:p>
          <a:p>
            <a:pPr lvl="1"/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48026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Résumé du </a:t>
            </a:r>
            <a:r>
              <a:rPr lang="fr-FR" dirty="0" smtClean="0"/>
              <a:t>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Dr.</a:t>
            </a:r>
            <a:r>
              <a:rPr lang="fr-FR" baseline="0" dirty="0" smtClean="0"/>
              <a:t> B</a:t>
            </a:r>
          </a:p>
          <a:p>
            <a:endParaRPr lang="fr-FR" baseline="0" dirty="0" smtClean="0"/>
          </a:p>
          <a:p>
            <a:pPr lvl="1"/>
            <a:r>
              <a:rPr lang="fr-FR" dirty="0" smtClean="0"/>
              <a:t>Issu d’une famille Autrichienne très considérée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Avocat dénoncé par un employé et emprisonné par les nazis</a:t>
            </a:r>
          </a:p>
          <a:p>
            <a:pPr lvl="1"/>
            <a:endParaRPr lang="fr-FR" dirty="0"/>
          </a:p>
          <a:p>
            <a:pPr lvl="1"/>
            <a:r>
              <a:rPr lang="fr-FR" dirty="0" smtClean="0"/>
              <a:t>Victime des nouvelles expérimentations nazies :</a:t>
            </a:r>
          </a:p>
          <a:p>
            <a:pPr lvl="1"/>
            <a:endParaRPr lang="fr-FR" dirty="0" smtClean="0"/>
          </a:p>
          <a:p>
            <a:pPr lvl="2"/>
            <a:r>
              <a:rPr lang="fr-FR" dirty="0" smtClean="0"/>
              <a:t>Enfermé dans une chambre de luxe</a:t>
            </a:r>
          </a:p>
          <a:p>
            <a:pPr lvl="2"/>
            <a:r>
              <a:rPr lang="fr-FR" dirty="0" smtClean="0"/>
              <a:t>Totalement coupé du monde extérieur</a:t>
            </a:r>
          </a:p>
          <a:p>
            <a:pPr lvl="2"/>
            <a:r>
              <a:rPr lang="fr-FR" dirty="0" smtClean="0"/>
              <a:t>Livré à lui-même et aux interrogatoires </a:t>
            </a:r>
          </a:p>
        </p:txBody>
      </p:sp>
    </p:spTree>
    <p:extLst>
      <p:ext uri="{BB962C8B-B14F-4D97-AF65-F5344CB8AC3E}">
        <p14:creationId xmlns:p14="http://schemas.microsoft.com/office/powerpoint/2010/main" val="142466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II. Résumé du </a:t>
            </a:r>
            <a:r>
              <a:rPr lang="fr-FR" dirty="0" smtClean="0"/>
              <a:t>livre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Dr. B</a:t>
            </a:r>
          </a:p>
          <a:p>
            <a:endParaRPr lang="fr-FR" dirty="0" smtClean="0"/>
          </a:p>
          <a:p>
            <a:pPr lvl="1"/>
            <a:r>
              <a:rPr lang="fr-FR" sz="2400" dirty="0" smtClean="0"/>
              <a:t>Personnalité inverse de </a:t>
            </a:r>
            <a:r>
              <a:rPr lang="fr-FR" sz="2400" dirty="0" err="1" smtClean="0"/>
              <a:t>Czentovic</a:t>
            </a:r>
            <a:endParaRPr lang="fr-FR" sz="2400" dirty="0" smtClean="0"/>
          </a:p>
          <a:p>
            <a:pPr lvl="1"/>
            <a:endParaRPr lang="fr-FR" sz="2400" dirty="0" smtClean="0"/>
          </a:p>
          <a:p>
            <a:pPr lvl="1"/>
            <a:r>
              <a:rPr lang="fr-FR" sz="2400" dirty="0" smtClean="0"/>
              <a:t>Courtois,</a:t>
            </a:r>
            <a:r>
              <a:rPr lang="fr-FR" sz="2400" baseline="0" dirty="0" smtClean="0"/>
              <a:t> discret, chaleureu</a:t>
            </a:r>
            <a:r>
              <a:rPr lang="fr-FR" sz="2400" dirty="0" smtClean="0"/>
              <a:t>x</a:t>
            </a:r>
          </a:p>
          <a:p>
            <a:pPr lvl="1"/>
            <a:endParaRPr lang="fr-FR" sz="2400" dirty="0"/>
          </a:p>
          <a:p>
            <a:pPr lvl="1"/>
            <a:r>
              <a:rPr lang="fr-FR" sz="2400" dirty="0" smtClean="0"/>
              <a:t>Très traumatisé par sa captivité</a:t>
            </a:r>
          </a:p>
        </p:txBody>
      </p:sp>
    </p:spTree>
    <p:extLst>
      <p:ext uri="{BB962C8B-B14F-4D97-AF65-F5344CB8AC3E}">
        <p14:creationId xmlns:p14="http://schemas.microsoft.com/office/powerpoint/2010/main" val="41696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III. Approche </a:t>
            </a:r>
            <a:r>
              <a:rPr lang="fr-FR" dirty="0" smtClean="0"/>
              <a:t>critique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sz="2400" dirty="0" smtClean="0"/>
              <a:t>Plusieurs interprétations à propos du thème :</a:t>
            </a:r>
          </a:p>
          <a:p>
            <a:pPr lvl="1"/>
            <a:r>
              <a:rPr lang="fr-FR" sz="1800" dirty="0" smtClean="0"/>
              <a:t>Descente vers la folie</a:t>
            </a:r>
          </a:p>
          <a:p>
            <a:pPr lvl="1"/>
            <a:r>
              <a:rPr lang="fr-FR" sz="1800" dirty="0" smtClean="0"/>
              <a:t>Dénonciation des méthodes nazies</a:t>
            </a:r>
          </a:p>
          <a:p>
            <a:endParaRPr lang="fr-FR" sz="2400" dirty="0"/>
          </a:p>
          <a:p>
            <a:r>
              <a:rPr lang="fr-FR" sz="2400" dirty="0" smtClean="0"/>
              <a:t>Récit </a:t>
            </a:r>
            <a:r>
              <a:rPr lang="fr-FR" sz="2400" dirty="0"/>
              <a:t>court, bref</a:t>
            </a:r>
          </a:p>
          <a:p>
            <a:endParaRPr lang="fr-FR" sz="2400" dirty="0"/>
          </a:p>
          <a:p>
            <a:r>
              <a:rPr lang="fr-FR" sz="2400" dirty="0"/>
              <a:t>Vocabulaire </a:t>
            </a:r>
            <a:r>
              <a:rPr lang="fr-FR" sz="2400" dirty="0" smtClean="0"/>
              <a:t>simple</a:t>
            </a:r>
          </a:p>
          <a:p>
            <a:endParaRPr lang="fr-FR" sz="2400" dirty="0" smtClean="0"/>
          </a:p>
          <a:p>
            <a:pPr marL="292100" marR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r-FR" sz="2400" kern="1200" dirty="0" smtClean="0">
                <a:solidFill>
                  <a:schemeClr val="tx1"/>
                </a:solidFill>
                <a:effectLst/>
              </a:rPr>
              <a:t>Phrases longues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dirty="0" smtClean="0"/>
              <a:t>Très peu de descriptions</a:t>
            </a:r>
            <a:endParaRPr lang="fr-FR" sz="2400" dirty="0"/>
          </a:p>
          <a:p>
            <a:pPr marL="0" indent="0">
              <a:buNone/>
            </a:pPr>
            <a:endParaRPr lang="fr-FR" sz="2400" baseline="0" dirty="0"/>
          </a:p>
          <a:p>
            <a:r>
              <a:rPr lang="fr-FR" sz="2400" dirty="0" smtClean="0"/>
              <a:t>Compréhensible facilement</a:t>
            </a:r>
          </a:p>
        </p:txBody>
      </p:sp>
    </p:spTree>
    <p:extLst>
      <p:ext uri="{BB962C8B-B14F-4D97-AF65-F5344CB8AC3E}">
        <p14:creationId xmlns:p14="http://schemas.microsoft.com/office/powerpoint/2010/main" val="247307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III. Approche</a:t>
            </a:r>
            <a:r>
              <a:rPr lang="fr-FR" baseline="0" dirty="0" smtClean="0"/>
              <a:t> </a:t>
            </a:r>
            <a:r>
              <a:rPr lang="fr-FR" baseline="0" dirty="0" smtClean="0"/>
              <a:t>critique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92100" marR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r-FR" sz="2400" kern="1200" dirty="0" smtClean="0">
                <a:solidFill>
                  <a:schemeClr val="tx1"/>
                </a:solidFill>
                <a:effectLst/>
              </a:rPr>
              <a:t>Peu de personnages (3 importants)</a:t>
            </a:r>
            <a:endParaRPr lang="fr-FR" sz="2400" dirty="0" smtClean="0">
              <a:effectLst/>
            </a:endParaRPr>
          </a:p>
          <a:p>
            <a:endParaRPr lang="fr-FR" sz="2400" dirty="0" smtClean="0"/>
          </a:p>
          <a:p>
            <a:pPr marL="292100" marR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fr-FR" sz="2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de personnage principal défini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 smtClean="0"/>
              <a:t>Psychologie des personnages poussée</a:t>
            </a:r>
          </a:p>
          <a:p>
            <a:endParaRPr lang="fr-FR" sz="2400" dirty="0"/>
          </a:p>
          <a:p>
            <a:r>
              <a:rPr lang="fr-FR" sz="2400" dirty="0" smtClean="0"/>
              <a:t>Récit basé sur des </a:t>
            </a:r>
            <a:r>
              <a:rPr lang="fr-FR" sz="2400" dirty="0" err="1" smtClean="0"/>
              <a:t>analepses</a:t>
            </a:r>
            <a:r>
              <a:rPr lang="fr-FR" sz="2400" dirty="0" smtClean="0"/>
              <a:t> (Flash-back)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79288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fr-FR" dirty="0" smtClean="0"/>
              <a:t>IV. Témoignages personnels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35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nderie">
  <a:themeElements>
    <a:clrScheme name="Fonderie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nderie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nderi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684</TotalTime>
  <Words>362</Words>
  <Application>Microsoft Office PowerPoint</Application>
  <PresentationFormat>Affichage à l'écran (4:3)</PresentationFormat>
  <Paragraphs>107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Fonderie</vt:lpstr>
      <vt:lpstr>Projet : Autour de la lecture</vt:lpstr>
      <vt:lpstr>Introduction</vt:lpstr>
      <vt:lpstr>Sommaire</vt:lpstr>
      <vt:lpstr>Présentation de l’auteur</vt:lpstr>
      <vt:lpstr>Présentation de l’auteur</vt:lpstr>
      <vt:lpstr>II. Résumé du livre</vt:lpstr>
      <vt:lpstr>II. Résumé du livre</vt:lpstr>
      <vt:lpstr>II. Résumé du livre</vt:lpstr>
      <vt:lpstr>II. Résumé du livre</vt:lpstr>
      <vt:lpstr>II. Résumé du livre</vt:lpstr>
      <vt:lpstr>III. Approche critique</vt:lpstr>
      <vt:lpstr>III. Approche critique</vt:lpstr>
      <vt:lpstr>IV. Témoignages personnels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Florian</dc:creator>
  <cp:lastModifiedBy>Florian</cp:lastModifiedBy>
  <cp:revision>112</cp:revision>
  <dcterms:created xsi:type="dcterms:W3CDTF">2011-04-25T16:40:18Z</dcterms:created>
  <dcterms:modified xsi:type="dcterms:W3CDTF">2011-05-02T21:04:59Z</dcterms:modified>
</cp:coreProperties>
</file>