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CB152-99AD-46F8-BBFA-3920310ABBD3}" type="datetimeFigureOut">
              <a:rPr lang="fr-FR" smtClean="0"/>
              <a:t>03/12/2013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3B3FC-1724-4DDF-8D23-0F48696531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28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3B3FC-1724-4DDF-8D23-0F48696531D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442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3B3FC-1724-4DDF-8D23-0F48696531D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380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3D72EAE5-352E-4298-863B-B3379264A7F9}" type="datetime1">
              <a:rPr lang="fr-FR" smtClean="0"/>
              <a:t>03/12/2013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58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ED17E-32BF-4946-91FC-3D5B33E238E8}" type="datetime1">
              <a:rPr lang="fr-FR" smtClean="0"/>
              <a:t>03/12/2013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6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27C8-E347-4C29-9468-F4AF549F99F9}" type="datetime1">
              <a:rPr lang="fr-FR" smtClean="0"/>
              <a:t>03/12/2013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337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13C3-498C-4CED-9D22-49EBF49CDDD3}" type="datetime1">
              <a:rPr lang="fr-FR" smtClean="0"/>
              <a:t>03/12/2013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66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73BB-B79D-4DA1-A4CD-370C0086819F}" type="datetime1">
              <a:rPr lang="fr-FR" smtClean="0"/>
              <a:t>03/12/2013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606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F1A8-14F5-431C-999C-306BB998B43C}" type="datetime1">
              <a:rPr lang="fr-FR" smtClean="0"/>
              <a:t>03/12/2013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896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615BA-E834-4171-A6E1-860A80FC32DE}" type="datetime1">
              <a:rPr lang="fr-FR" smtClean="0"/>
              <a:t>03/12/2013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08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5E72A-F6DF-4E38-ACAA-87747C2ECCA8}" type="datetime1">
              <a:rPr lang="fr-FR" smtClean="0"/>
              <a:t>03/12/2013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60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9E7B9-340C-4DB9-B23A-34AA976E228E}" type="datetime1">
              <a:rPr lang="fr-FR" smtClean="0"/>
              <a:t>03/12/2013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42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18856-E1D0-4198-8E4A-C83D71689613}" type="datetime1">
              <a:rPr lang="fr-FR" smtClean="0"/>
              <a:t>03/12/2013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94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11AE7-6357-458C-A4DD-65062870F5B5}" type="datetime1">
              <a:rPr lang="fr-FR" smtClean="0"/>
              <a:t>03/12/2013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979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8373-5D6B-4EC1-9269-5E336F256AAF}" type="datetime1">
              <a:rPr lang="fr-FR" smtClean="0"/>
              <a:t>03/12/2013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93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FD28C-1142-4E5F-AA29-02DB9C46AF89}" type="datetime1">
              <a:rPr lang="fr-FR" smtClean="0"/>
              <a:t>03/12/2013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766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41B2-224F-4CA2-9869-9C73AF0EF2F6}" type="datetime1">
              <a:rPr lang="fr-FR" smtClean="0"/>
              <a:t>03/12/2013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635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2A7D8-982F-4DC0-87D4-51314D3E8AA3}" type="datetime1">
              <a:rPr lang="fr-FR" smtClean="0"/>
              <a:t>03/12/2013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190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44E-2139-44DA-A810-081F119B6C5C}" type="datetime1">
              <a:rPr lang="fr-FR" smtClean="0"/>
              <a:t>03/12/2013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905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A3D4-45BD-4F55-9DC4-E9B2EE62EBF3}" type="datetime1">
              <a:rPr lang="fr-FR" smtClean="0"/>
              <a:t>03/12/2013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39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6641ECC-1FD3-4985-B60E-8856A8678237}" type="datetime1">
              <a:rPr lang="fr-FR" smtClean="0"/>
              <a:t>03/12/2013</a:t>
            </a:fld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AD1AAE0-C525-432F-9765-485F8BDF72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81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latin typeface="Harrington" panose="04040505050A02020702" pitchFamily="82" charset="0"/>
              </a:rPr>
              <a:t>Le musée de l’Orangerie</a:t>
            </a:r>
            <a:endParaRPr lang="fr-FR" dirty="0">
              <a:latin typeface="Harrington" panose="04040505050A02020702" pitchFamily="8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endParaRPr lang="fr-FR" dirty="0" smtClean="0">
              <a:latin typeface="Gabriola" panose="04040605051002020D02" pitchFamily="82" charset="0"/>
            </a:endParaRPr>
          </a:p>
          <a:p>
            <a:endParaRPr lang="fr-FR" dirty="0">
              <a:latin typeface="Gabriola" panose="04040605051002020D02" pitchFamily="82" charset="0"/>
            </a:endParaRPr>
          </a:p>
          <a:p>
            <a:r>
              <a:rPr lang="fr-FR" dirty="0" smtClean="0">
                <a:latin typeface="Gabriola" panose="04040605051002020D02" pitchFamily="82" charset="0"/>
              </a:rPr>
              <a:t>Abel Derderian / Martin Prieur de la Comble</a:t>
            </a:r>
            <a:br>
              <a:rPr lang="fr-FR" dirty="0" smtClean="0">
                <a:latin typeface="Gabriola" panose="04040605051002020D02" pitchFamily="82" charset="0"/>
              </a:rPr>
            </a:br>
            <a:r>
              <a:rPr lang="fr-FR" dirty="0" smtClean="0">
                <a:latin typeface="Gabriola" panose="04040605051002020D02" pitchFamily="82" charset="0"/>
              </a:rPr>
              <a:t>Exposé du 03 décembre 2013</a:t>
            </a:r>
            <a:endParaRPr lang="fr-FR" dirty="0">
              <a:latin typeface="Gabriola" panose="04040605051002020D02" pitchFamily="82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998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Brève historique du bâtiment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873" y="2603500"/>
            <a:ext cx="4555066" cy="3416300"/>
          </a:xfr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419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Pierre-Auguste Renoir (1841 </a:t>
            </a:r>
            <a:r>
              <a:rPr lang="fr-FR" b="1" dirty="0"/>
              <a:t>- 1919)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55" y="2461986"/>
            <a:ext cx="4093605" cy="3416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252549" y="6008914"/>
            <a:ext cx="4075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Claude Renoir, jouant.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135" y="2534467"/>
            <a:ext cx="2381250" cy="2381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ZoneTexte 6"/>
          <p:cNvSpPr txBox="1"/>
          <p:nvPr/>
        </p:nvSpPr>
        <p:spPr>
          <a:xfrm>
            <a:off x="5120640" y="5207726"/>
            <a:ext cx="2804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Jeunes Filles au piano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360" y="2485788"/>
            <a:ext cx="2491799" cy="3006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oneTexte 8"/>
          <p:cNvSpPr txBox="1"/>
          <p:nvPr/>
        </p:nvSpPr>
        <p:spPr>
          <a:xfrm>
            <a:off x="8717280" y="5773783"/>
            <a:ext cx="267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Gabrielle et Jean</a:t>
            </a:r>
            <a:endParaRPr lang="fr-FR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573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b="1" dirty="0"/>
              <a:t>Magdalena Frida Carmen </a:t>
            </a:r>
            <a:r>
              <a:rPr lang="fr-FR" sz="1800" b="1" dirty="0" err="1"/>
              <a:t>Kahlo</a:t>
            </a:r>
            <a:r>
              <a:rPr lang="fr-FR" sz="1800" b="1" dirty="0"/>
              <a:t> </a:t>
            </a:r>
            <a:r>
              <a:rPr lang="fr-FR" sz="1800" b="1" dirty="0" err="1" smtClean="0"/>
              <a:t>Calderón</a:t>
            </a:r>
            <a:r>
              <a:rPr lang="fr-FR" sz="1800" dirty="0" smtClean="0"/>
              <a:t> </a:t>
            </a:r>
            <a:r>
              <a:rPr lang="fr-FR" sz="1800" dirty="0"/>
              <a:t>ou </a:t>
            </a:r>
            <a:r>
              <a:rPr lang="fr-FR" sz="1800" b="1" dirty="0"/>
              <a:t>Frida </a:t>
            </a:r>
            <a:r>
              <a:rPr lang="fr-FR" sz="1800" b="1" dirty="0" err="1"/>
              <a:t>Kahlo</a:t>
            </a:r>
            <a:endParaRPr lang="fr-FR" sz="18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75" y="2429329"/>
            <a:ext cx="2927342" cy="34163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ZoneTexte 4"/>
          <p:cNvSpPr txBox="1"/>
          <p:nvPr/>
        </p:nvSpPr>
        <p:spPr>
          <a:xfrm>
            <a:off x="3762103" y="2751909"/>
            <a:ext cx="56779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 Juillet 1907 – 13 Juillet 1954</a:t>
            </a:r>
          </a:p>
          <a:p>
            <a:endParaRPr lang="fr-FR" dirty="0"/>
          </a:p>
          <a:p>
            <a:r>
              <a:rPr lang="fr-FR" dirty="0" smtClean="0"/>
              <a:t>Peintre/Artiste liée à </a:t>
            </a:r>
            <a:r>
              <a:rPr lang="fr-FR" b="1" dirty="0" smtClean="0"/>
              <a:t>Diego Rivera</a:t>
            </a:r>
          </a:p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Femme </a:t>
            </a:r>
            <a:r>
              <a:rPr lang="fr-FR" b="1" dirty="0" smtClean="0"/>
              <a:t>révolutionnaire</a:t>
            </a:r>
            <a:r>
              <a:rPr lang="fr-FR" dirty="0" smtClean="0"/>
              <a:t>, inspiration du style contemporain et des moyens de protestations marginales.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76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Les Nymphéas</a:t>
            </a:r>
            <a:r>
              <a:rPr lang="fr-FR" dirty="0" smtClean="0"/>
              <a:t>, de Claude Monet</a:t>
            </a:r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635" y="2714507"/>
            <a:ext cx="8688458" cy="2114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ZoneTexte 7"/>
          <p:cNvSpPr txBox="1"/>
          <p:nvPr/>
        </p:nvSpPr>
        <p:spPr>
          <a:xfrm>
            <a:off x="1584960" y="5277394"/>
            <a:ext cx="9048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smtClean="0"/>
              <a:t>Matin</a:t>
            </a:r>
            <a:r>
              <a:rPr lang="fr-FR" dirty="0" smtClean="0"/>
              <a:t>, </a:t>
            </a:r>
            <a:r>
              <a:rPr lang="fr-FR" u="sng" dirty="0" smtClean="0"/>
              <a:t>Les Nymphéas</a:t>
            </a:r>
            <a:r>
              <a:rPr lang="fr-FR" dirty="0" smtClean="0"/>
              <a:t>.</a:t>
            </a:r>
            <a:br>
              <a:rPr lang="fr-FR" dirty="0" smtClean="0"/>
            </a:br>
            <a:endParaRPr lang="fr-FR" dirty="0" smtClean="0"/>
          </a:p>
          <a:p>
            <a:pPr algn="ctr"/>
            <a:r>
              <a:rPr lang="fr-FR" dirty="0" smtClean="0"/>
              <a:t>Claude Monet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AAE0-C525-432F-9765-485F8BDF724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846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rection Ion">
  <a:themeElements>
    <a:clrScheme name="Direction 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Direction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rection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22</TotalTime>
  <Words>73</Words>
  <Application>Microsoft Office PowerPoint</Application>
  <PresentationFormat>Grand écran</PresentationFormat>
  <Paragraphs>26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Century Gothic</vt:lpstr>
      <vt:lpstr>Gabriola</vt:lpstr>
      <vt:lpstr>Harrington</vt:lpstr>
      <vt:lpstr>Wingdings 3</vt:lpstr>
      <vt:lpstr>Direction Ion</vt:lpstr>
      <vt:lpstr>Le musée de l’Orangerie</vt:lpstr>
      <vt:lpstr>Brève historique du bâtiment</vt:lpstr>
      <vt:lpstr>Pierre-Auguste Renoir (1841 - 1919)</vt:lpstr>
      <vt:lpstr>Magdalena Frida Carmen Kahlo Calderón ou Frida Kahlo</vt:lpstr>
      <vt:lpstr>Les Nymphéas, de Claude Monet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musée de l’Orangerie</dc:title>
  <dc:creator>Abel Derderian</dc:creator>
  <cp:lastModifiedBy>Abel Derderian</cp:lastModifiedBy>
  <cp:revision>3</cp:revision>
  <dcterms:created xsi:type="dcterms:W3CDTF">2013-12-03T01:00:39Z</dcterms:created>
  <dcterms:modified xsi:type="dcterms:W3CDTF">2013-12-03T01:23:20Z</dcterms:modified>
</cp:coreProperties>
</file>