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60" r:id="rId5"/>
    <p:sldId id="261" r:id="rId6"/>
    <p:sldId id="270" r:id="rId7"/>
    <p:sldId id="263" r:id="rId8"/>
    <p:sldId id="264" r:id="rId9"/>
    <p:sldId id="262" r:id="rId10"/>
    <p:sldId id="272" r:id="rId11"/>
    <p:sldId id="273" r:id="rId12"/>
    <p:sldId id="28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66" r:id="rId23"/>
    <p:sldId id="268" r:id="rId24"/>
    <p:sldId id="267" r:id="rId25"/>
    <p:sldId id="269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3E5DA-6731-47E6-AD57-DDFB4C242B53}" type="datetimeFigureOut">
              <a:rPr lang="fr-FR" smtClean="0"/>
              <a:pPr/>
              <a:t>08/01/2008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3D2F9-E4F7-4914-8E5C-B5AE17C2A5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3D2F9-E4F7-4914-8E5C-B5AE17C2A5E1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08/01/2008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Perrot\Mes%20documents\Devoirs\Efrei\Communication\Projet%201%20arts%20et%20m&#233;tiers\Hackbrett-Klang.mp3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32560" y="2171130"/>
            <a:ext cx="7406640" cy="1472184"/>
          </a:xfrm>
        </p:spPr>
        <p:txBody>
          <a:bodyPr>
            <a:noAutofit/>
          </a:bodyPr>
          <a:lstStyle/>
          <a:p>
            <a:r>
              <a:rPr lang="fr-FR" sz="4400" dirty="0" smtClean="0"/>
              <a:t>Présentation communication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6000" b="1" dirty="0" smtClean="0"/>
              <a:t>?</a:t>
            </a:r>
            <a:endParaRPr lang="fr-FR" sz="6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Situé dans le III arrondissement de Paris</a:t>
            </a:r>
          </a:p>
          <a:p>
            <a:r>
              <a:rPr lang="fr-FR" dirty="0" smtClean="0"/>
              <a:t>Fondé en 1794 par un abbé</a:t>
            </a:r>
          </a:p>
          <a:p>
            <a:r>
              <a:rPr lang="fr-FR" dirty="0" smtClean="0"/>
              <a:t>Possède plus de 80.000 objets</a:t>
            </a:r>
          </a:p>
          <a:p>
            <a:r>
              <a:rPr lang="fr-FR" dirty="0" smtClean="0"/>
              <a:t>Un musée qui porte le nom d’une grande école</a:t>
            </a:r>
          </a:p>
          <a:p>
            <a:r>
              <a:rPr lang="fr-FR" dirty="0" smtClean="0"/>
              <a:t>Desservi par la station « Arts et Métiers »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78392" y="1857364"/>
            <a:ext cx="6400800" cy="2286000"/>
          </a:xfrm>
        </p:spPr>
        <p:txBody>
          <a:bodyPr/>
          <a:lstStyle/>
          <a:p>
            <a:r>
              <a:rPr lang="fr-FR" dirty="0" smtClean="0"/>
              <a:t>Musée des arts et métiers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" name="Image 5" descr="P10100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0254"/>
            <a:ext cx="4585176" cy="3437770"/>
          </a:xfrm>
          <a:prstGeom prst="rect">
            <a:avLst/>
          </a:prstGeom>
        </p:spPr>
      </p:pic>
      <p:pic>
        <p:nvPicPr>
          <p:cNvPr id="7" name="Image 6" descr="P10100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429000"/>
            <a:ext cx="4610072" cy="3456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Historique</a:t>
            </a:r>
          </a:p>
          <a:p>
            <a:pPr lvl="1"/>
            <a:r>
              <a:rPr lang="fr-FR" dirty="0" smtClean="0"/>
              <a:t>1794</a:t>
            </a:r>
          </a:p>
          <a:p>
            <a:pPr lvl="1"/>
            <a:r>
              <a:rPr lang="fr-FR" dirty="0" smtClean="0"/>
              <a:t>1798</a:t>
            </a:r>
          </a:p>
          <a:p>
            <a:pPr lvl="1"/>
            <a:r>
              <a:rPr lang="fr-FR" dirty="0" smtClean="0"/>
              <a:t>1990</a:t>
            </a:r>
          </a:p>
          <a:p>
            <a:r>
              <a:rPr lang="fr-FR" dirty="0" smtClean="0"/>
              <a:t>La partie technologie du musée</a:t>
            </a:r>
          </a:p>
          <a:p>
            <a:pPr lvl="1"/>
            <a:r>
              <a:rPr lang="fr-FR" dirty="0" smtClean="0"/>
              <a:t>Les mathématiques</a:t>
            </a:r>
          </a:p>
          <a:p>
            <a:pPr lvl="1"/>
            <a:r>
              <a:rPr lang="fr-FR" dirty="0" smtClean="0"/>
              <a:t>La communication</a:t>
            </a:r>
          </a:p>
          <a:p>
            <a:pPr lvl="1"/>
            <a:r>
              <a:rPr lang="fr-FR" dirty="0" smtClean="0"/>
              <a:t>L’électronique</a:t>
            </a:r>
          </a:p>
          <a:p>
            <a:r>
              <a:rPr lang="fr-FR" dirty="0" smtClean="0"/>
              <a:t>Et quand on sort de l’ordinaire…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Historique	1794</a:t>
            </a:r>
            <a:endParaRPr lang="fr-FR" dirty="0"/>
          </a:p>
        </p:txBody>
      </p:sp>
      <p:pic>
        <p:nvPicPr>
          <p:cNvPr id="4" name="Espace réservé du contenu 3" descr="gregoire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84908" y="2207069"/>
            <a:ext cx="2157984" cy="3297936"/>
          </a:xfrm>
        </p:spPr>
      </p:pic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Fondé par l’abbé Henri Grégoire</a:t>
            </a:r>
          </a:p>
          <a:p>
            <a:r>
              <a:rPr lang="fr-FR" dirty="0" smtClean="0"/>
              <a:t>Dépôt de l’original des machines inventés et perfectionnées</a:t>
            </a:r>
          </a:p>
          <a:p>
            <a:r>
              <a:rPr lang="fr-FR" dirty="0" smtClean="0"/>
              <a:t>Appelé « Conservatoire des Arts et Métiers »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L’origine de la collection</a:t>
            </a:r>
            <a:endParaRPr lang="fr-FR" dirty="0"/>
          </a:p>
        </p:txBody>
      </p:sp>
      <p:pic>
        <p:nvPicPr>
          <p:cNvPr id="5" name="Espace réservé du contenu 4" descr="MechaDuck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35100" y="2098888"/>
            <a:ext cx="3657600" cy="3514298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Machines du mécanicien Jacques Vaucanson</a:t>
            </a:r>
          </a:p>
          <a:p>
            <a:r>
              <a:rPr lang="fr-FR" dirty="0" smtClean="0"/>
              <a:t>Nombreuses automates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Historique	1798</a:t>
            </a:r>
            <a:endParaRPr lang="fr-FR" dirty="0"/>
          </a:p>
        </p:txBody>
      </p:sp>
      <p:pic>
        <p:nvPicPr>
          <p:cNvPr id="5" name="Espace réservé du contenu 4" descr="Plan.couvent.Saint.Martin.des.Champs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35100" y="2312373"/>
            <a:ext cx="3657600" cy="3087329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Affectation des bâtiments de l'ancien Prieuré de Saint-Martin-des-Champs</a:t>
            </a:r>
          </a:p>
          <a:p>
            <a:r>
              <a:rPr lang="fr-FR" dirty="0" smtClean="0"/>
              <a:t>Il ne reste plus que l’église et le réfectoire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Historique	1990</a:t>
            </a:r>
            <a:endParaRPr lang="fr-FR" dirty="0"/>
          </a:p>
        </p:txBody>
      </p:sp>
      <p:pic>
        <p:nvPicPr>
          <p:cNvPr id="6" name="Espace réservé du contenu 5" descr="musee-arts-metiers-avion-eglise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01723" y="1538799"/>
            <a:ext cx="3184525" cy="2390267"/>
          </a:xfrm>
        </p:spPr>
      </p:pic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Restructuration du musée</a:t>
            </a:r>
          </a:p>
          <a:p>
            <a:r>
              <a:rPr lang="fr-FR" dirty="0" smtClean="0"/>
              <a:t>Refonte de la muséographie autour d'objets phares</a:t>
            </a:r>
            <a:endParaRPr lang="fr-FR" dirty="0"/>
          </a:p>
        </p:txBody>
      </p:sp>
      <p:pic>
        <p:nvPicPr>
          <p:cNvPr id="7" name="Image 6" descr="Arts-et-Metiers_Chapelle_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048" y="4082754"/>
            <a:ext cx="3251200" cy="2418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musée vaste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3 niveaux</a:t>
            </a:r>
          </a:p>
          <a:p>
            <a:r>
              <a:rPr lang="fr-FR" dirty="0" smtClean="0"/>
              <a:t>Plus de 8 salles importantes</a:t>
            </a:r>
          </a:p>
          <a:p>
            <a:r>
              <a:rPr lang="fr-FR" dirty="0" smtClean="0"/>
              <a:t>Nous allons parler d’une seule partie du musée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Partie Technologie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technologie d’hier…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… à aujourd’hui</a:t>
            </a:r>
          </a:p>
          <a:p>
            <a:endParaRPr lang="fr-FR" dirty="0"/>
          </a:p>
        </p:txBody>
      </p:sp>
      <p:pic>
        <p:nvPicPr>
          <p:cNvPr id="1026" name="Picture 2" descr="D:\EFREI\Vac's Noel\Exposé Arts et Metiers\Partie ingenieur^^\P10100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214554"/>
            <a:ext cx="8429684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mathématiques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fr-FR" dirty="0" smtClean="0"/>
              <a:t>Première machine à calculer de </a:t>
            </a:r>
            <a:r>
              <a:rPr lang="fr-FR" b="1" dirty="0" smtClean="0"/>
              <a:t>Blaise Pasca</a:t>
            </a:r>
            <a:r>
              <a:rPr lang="fr-FR" dirty="0" smtClean="0"/>
              <a:t>l en </a:t>
            </a:r>
            <a:r>
              <a:rPr lang="fr-FR" b="1" dirty="0" smtClean="0"/>
              <a:t>1642</a:t>
            </a:r>
            <a:r>
              <a:rPr lang="fr-FR" dirty="0" smtClean="0"/>
              <a:t> </a:t>
            </a:r>
          </a:p>
          <a:p>
            <a:r>
              <a:rPr lang="fr-FR" dirty="0" smtClean="0"/>
              <a:t>Pièce phare du musée</a:t>
            </a:r>
            <a:endParaRPr lang="fr-FR" dirty="0"/>
          </a:p>
        </p:txBody>
      </p:sp>
      <p:pic>
        <p:nvPicPr>
          <p:cNvPr id="8" name="Picture 3" descr="D:\EFREI\Vac's Noel\Exposé Arts et Metiers\Partie ingenieur^^\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100" y="2484770"/>
            <a:ext cx="3657600" cy="2742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communication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5243594" y="4991122"/>
            <a:ext cx="4257628" cy="1509712"/>
          </a:xfrm>
        </p:spPr>
        <p:txBody>
          <a:bodyPr/>
          <a:lstStyle/>
          <a:p>
            <a:r>
              <a:rPr lang="fr-FR" dirty="0" smtClean="0"/>
              <a:t>Le phonographe d’Edison 1877</a:t>
            </a:r>
            <a:endParaRPr lang="fr-FR" dirty="0"/>
          </a:p>
        </p:txBody>
      </p:sp>
      <p:pic>
        <p:nvPicPr>
          <p:cNvPr id="2050" name="Picture 2" descr="C:\Documents and Settings\Perrot\Mes documents\Devoirs\Efrei\Communication\Projet 1 arts et métiers\Photos\P10100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6628" y="3429000"/>
            <a:ext cx="40640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smtClean="0"/>
              <a:t>communication:</a:t>
            </a:r>
            <a:r>
              <a:rPr lang="fr-FR" dirty="0" smtClean="0"/>
              <a:t> La </a:t>
            </a:r>
            <a:r>
              <a:rPr lang="fr-FR" dirty="0" smtClean="0"/>
              <a:t>TV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dirty="0" smtClean="0"/>
              <a:t>La télévision</a:t>
            </a:r>
          </a:p>
          <a:p>
            <a:pPr lvl="1"/>
            <a:r>
              <a:rPr lang="fr-FR" b="1" dirty="0" smtClean="0"/>
              <a:t>Ecran cathodique</a:t>
            </a:r>
          </a:p>
          <a:p>
            <a:pPr lvl="1"/>
            <a:r>
              <a:rPr lang="fr-FR" b="1" dirty="0" smtClean="0"/>
              <a:t>De 1884 à 1980</a:t>
            </a:r>
            <a:endParaRPr lang="fr-FR" b="1" dirty="0"/>
          </a:p>
        </p:txBody>
      </p:sp>
      <p:pic>
        <p:nvPicPr>
          <p:cNvPr id="6" name="Picture 2" descr="D:\EFREI\Vac's Noel\Exposé Arts et Metiers\Partie ingenieur^^\Co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2214554"/>
            <a:ext cx="4023360" cy="3017520"/>
          </a:xfrm>
          <a:prstGeom prst="rect">
            <a:avLst/>
          </a:prstGeom>
          <a:noFill/>
        </p:spPr>
      </p:pic>
      <p:pic>
        <p:nvPicPr>
          <p:cNvPr id="1027" name="Picture 3" descr="C:\Documents and Settings\Perrot\Mes documents\Devoirs\Efrei\Communication\Projet 1 arts et métiers\Photos\P10100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5859474" y="4213229"/>
            <a:ext cx="28448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La </a:t>
            </a:r>
            <a:r>
              <a:rPr lang="fr-FR" dirty="0" smtClean="0"/>
              <a:t>communication: La Téléphonie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/>
              <a:t>1871</a:t>
            </a:r>
          </a:p>
          <a:p>
            <a:pPr lvl="1"/>
            <a:r>
              <a:rPr lang="fr-FR" b="1" dirty="0" smtClean="0"/>
              <a:t>Premiers appels téléphoniques avec central</a:t>
            </a:r>
            <a:endParaRPr lang="fr-FR" dirty="0" smtClean="0"/>
          </a:p>
          <a:p>
            <a:r>
              <a:rPr lang="fr-FR" b="1" dirty="0" smtClean="0"/>
              <a:t>1893</a:t>
            </a:r>
          </a:p>
          <a:p>
            <a:pPr lvl="1"/>
            <a:r>
              <a:rPr lang="fr-FR" b="1" dirty="0" smtClean="0"/>
              <a:t>Début de l’amplification du signal</a:t>
            </a:r>
          </a:p>
          <a:p>
            <a:r>
              <a:rPr lang="fr-FR" b="1" dirty="0" smtClean="0"/>
              <a:t>1965</a:t>
            </a:r>
          </a:p>
          <a:p>
            <a:pPr lvl="1"/>
            <a:r>
              <a:rPr lang="fr-FR" b="1" dirty="0" smtClean="0"/>
              <a:t>Début de la liaison automatisé</a:t>
            </a:r>
          </a:p>
          <a:p>
            <a:endParaRPr lang="fr-FR" dirty="0"/>
          </a:p>
        </p:txBody>
      </p:sp>
      <p:pic>
        <p:nvPicPr>
          <p:cNvPr id="6" name="Picture 2" descr="D:\EFREI\Vac's Noel\Exposé Arts et Metiers\Partie ingenieur^^\Com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100" y="2484437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La </a:t>
            </a:r>
            <a:r>
              <a:rPr lang="fr-FR" dirty="0" smtClean="0"/>
              <a:t>communication: La Photographie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dirty="0" smtClean="0"/>
              <a:t>1839 </a:t>
            </a:r>
          </a:p>
          <a:p>
            <a:pPr lvl="1"/>
            <a:r>
              <a:rPr lang="fr-FR" b="1" dirty="0" smtClean="0"/>
              <a:t>Positifs directs sur papier</a:t>
            </a:r>
          </a:p>
          <a:p>
            <a:r>
              <a:rPr lang="fr-FR" b="1" dirty="0" smtClean="0"/>
              <a:t>1864</a:t>
            </a:r>
          </a:p>
          <a:p>
            <a:pPr lvl="1"/>
            <a:r>
              <a:rPr lang="fr-FR" b="1" dirty="0" smtClean="0"/>
              <a:t>Photographie couleur</a:t>
            </a:r>
          </a:p>
          <a:p>
            <a:r>
              <a:rPr lang="fr-FR" b="1" dirty="0" smtClean="0"/>
              <a:t>1925</a:t>
            </a:r>
          </a:p>
          <a:p>
            <a:pPr lvl="1"/>
            <a:r>
              <a:rPr lang="fr-FR" b="1" dirty="0" smtClean="0"/>
              <a:t>Flash</a:t>
            </a:r>
          </a:p>
          <a:p>
            <a:r>
              <a:rPr lang="fr-FR" b="1" dirty="0" smtClean="0"/>
              <a:t>1982</a:t>
            </a:r>
          </a:p>
          <a:p>
            <a:pPr lvl="1"/>
            <a:r>
              <a:rPr lang="fr-FR" b="1" dirty="0" smtClean="0"/>
              <a:t>1</a:t>
            </a:r>
            <a:r>
              <a:rPr lang="fr-FR" b="1" baseline="30000" dirty="0" smtClean="0"/>
              <a:t>er</a:t>
            </a:r>
            <a:r>
              <a:rPr lang="fr-FR" b="1" dirty="0" smtClean="0"/>
              <a:t> numérique</a:t>
            </a:r>
          </a:p>
          <a:p>
            <a:endParaRPr lang="fr-FR" b="1" dirty="0" smtClean="0"/>
          </a:p>
          <a:p>
            <a:endParaRPr lang="fr-FR" b="1" dirty="0"/>
          </a:p>
        </p:txBody>
      </p:sp>
      <p:pic>
        <p:nvPicPr>
          <p:cNvPr id="6" name="Picture 2" descr="D:\EFREI\Vac's Noel\Exposé Arts et Metiers\Partie ingenieur^^\Com 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100" y="2484437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smtClean="0"/>
              <a:t>communication: La Vidéo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dirty="0" smtClean="0"/>
              <a:t>1969 </a:t>
            </a:r>
          </a:p>
          <a:p>
            <a:pPr lvl="1"/>
            <a:r>
              <a:rPr lang="fr-FR" b="1" dirty="0" smtClean="0"/>
              <a:t>Super 8</a:t>
            </a:r>
          </a:p>
          <a:p>
            <a:r>
              <a:rPr lang="fr-FR" b="1" dirty="0" smtClean="0"/>
              <a:t>1985</a:t>
            </a:r>
          </a:p>
          <a:p>
            <a:pPr lvl="1"/>
            <a:r>
              <a:rPr lang="fr-FR" b="1" dirty="0" smtClean="0"/>
              <a:t>Image et son synchrone sur bande magnétique</a:t>
            </a:r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6" name="Picture 2" descr="D:\EFREI\Vac's Noel\Exposé Arts et Metiers\Partie ingenieur^^\Com 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100" y="2484437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1357298"/>
            <a:ext cx="6400800" cy="2286000"/>
          </a:xfrm>
        </p:spPr>
        <p:txBody>
          <a:bodyPr/>
          <a:lstStyle/>
          <a:p>
            <a:r>
              <a:rPr lang="fr-FR" dirty="0" smtClean="0"/>
              <a:t>L’électronique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5029248" y="5133998"/>
            <a:ext cx="4329098" cy="1509712"/>
          </a:xfrm>
        </p:spPr>
        <p:txBody>
          <a:bodyPr/>
          <a:lstStyle/>
          <a:p>
            <a:r>
              <a:rPr lang="fr-FR" dirty="0" smtClean="0"/>
              <a:t>Microscope électronique 1973</a:t>
            </a:r>
            <a:endParaRPr lang="fr-FR" dirty="0"/>
          </a:p>
        </p:txBody>
      </p:sp>
      <p:pic>
        <p:nvPicPr>
          <p:cNvPr id="7170" name="Picture 2" descr="D:\EFREI\Vac's Noel\Exposé Arts et Metiers\Partie ingenieur^^\P10101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0103" y="2285992"/>
            <a:ext cx="3269021" cy="4359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L’</a:t>
            </a:r>
            <a:r>
              <a:rPr lang="fr-FR" sz="2800" dirty="0" err="1" smtClean="0"/>
              <a:t>électroniquem</a:t>
            </a:r>
            <a:r>
              <a:rPr lang="fr-FR" sz="2800" dirty="0" smtClean="0"/>
              <a:t>: </a:t>
            </a:r>
            <a:r>
              <a:rPr lang="fr-FR" sz="2800" dirty="0" smtClean="0"/>
              <a:t>La saisie d’informations</a:t>
            </a:r>
            <a:br>
              <a:rPr lang="fr-FR" sz="2800" dirty="0" smtClean="0"/>
            </a:b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fr-FR" sz="2000" dirty="0" smtClean="0"/>
          </a:p>
          <a:p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fr-FR" sz="2400" dirty="0" smtClean="0"/>
          </a:p>
          <a:p>
            <a:r>
              <a:rPr lang="fr-FR" b="1" dirty="0" smtClean="0"/>
              <a:t>1960</a:t>
            </a:r>
          </a:p>
          <a:p>
            <a:pPr lvl="1"/>
            <a:r>
              <a:rPr lang="fr-FR" b="1" dirty="0" smtClean="0"/>
              <a:t>Terminaux à boucles</a:t>
            </a:r>
          </a:p>
          <a:p>
            <a:r>
              <a:rPr lang="fr-FR" b="1" dirty="0" smtClean="0"/>
              <a:t>1976</a:t>
            </a:r>
          </a:p>
          <a:p>
            <a:pPr lvl="1"/>
            <a:r>
              <a:rPr lang="fr-FR" b="1" dirty="0" smtClean="0"/>
              <a:t>Claviers personnalisés au pays</a:t>
            </a:r>
          </a:p>
          <a:p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</p:txBody>
      </p:sp>
      <p:pic>
        <p:nvPicPr>
          <p:cNvPr id="8194" name="Picture 2" descr="D:\EFREI\Vac's Noel\Exposé Arts et Metiers\Partie ingenieur^^\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357298"/>
            <a:ext cx="4071966" cy="542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L’électronique: </a:t>
            </a:r>
            <a:r>
              <a:rPr lang="fr-FR" sz="2800" dirty="0" smtClean="0"/>
              <a:t>Le stockage d’informations</a:t>
            </a:r>
            <a:br>
              <a:rPr lang="fr-FR" sz="2800" dirty="0" smtClean="0"/>
            </a:br>
            <a:endParaRPr lang="fr-FR" sz="28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1947</a:t>
            </a:r>
          </a:p>
          <a:p>
            <a:pPr lvl="1"/>
            <a:r>
              <a:rPr lang="fr-FR" b="1" dirty="0" smtClean="0"/>
              <a:t>Bande magnétique</a:t>
            </a:r>
          </a:p>
          <a:p>
            <a:r>
              <a:rPr lang="fr-FR" b="1" dirty="0" smtClean="0"/>
              <a:t>1971</a:t>
            </a:r>
          </a:p>
          <a:p>
            <a:pPr lvl="1"/>
            <a:r>
              <a:rPr lang="fr-FR" b="1" dirty="0" smtClean="0"/>
              <a:t>Disquette 8 pouces</a:t>
            </a:r>
          </a:p>
          <a:p>
            <a:r>
              <a:rPr lang="fr-FR" b="1" dirty="0" smtClean="0"/>
              <a:t>Nos jours</a:t>
            </a:r>
          </a:p>
          <a:p>
            <a:pPr lvl="1"/>
            <a:r>
              <a:rPr lang="fr-FR" b="1" dirty="0" smtClean="0"/>
              <a:t>Disques durs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6" name="Picture 2" descr="D:\EFREI\Vac's Noel\Exposé Arts et Metiers\Partie ingenieur^^\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100" y="2484437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L’électronique: </a:t>
            </a:r>
            <a:r>
              <a:rPr lang="fr-FR" dirty="0" smtClean="0"/>
              <a:t>Les lasers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1970 </a:t>
            </a:r>
          </a:p>
          <a:p>
            <a:pPr lvl="1"/>
            <a:r>
              <a:rPr lang="fr-FR" b="1" dirty="0" smtClean="0"/>
              <a:t>Lecteur code-barres</a:t>
            </a:r>
          </a:p>
          <a:p>
            <a:r>
              <a:rPr lang="fr-FR" b="1" dirty="0" smtClean="0"/>
              <a:t>1995</a:t>
            </a:r>
          </a:p>
          <a:p>
            <a:pPr lvl="1"/>
            <a:r>
              <a:rPr lang="fr-FR" b="1" dirty="0" smtClean="0"/>
              <a:t>DVD</a:t>
            </a:r>
          </a:p>
          <a:p>
            <a:endParaRPr lang="fr-FR" b="1" dirty="0" smtClean="0"/>
          </a:p>
          <a:p>
            <a:pPr>
              <a:buNone/>
            </a:pPr>
            <a:endParaRPr lang="fr-FR" b="1" dirty="0" smtClean="0"/>
          </a:p>
          <a:p>
            <a:endParaRPr lang="fr-FR" b="1" dirty="0"/>
          </a:p>
        </p:txBody>
      </p:sp>
      <p:pic>
        <p:nvPicPr>
          <p:cNvPr id="6" name="Picture 2" descr="D:\EFREI\Vac's Noel\Exposé Arts et Metiers\Partie ingenieur^^\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100" y="2484437"/>
            <a:ext cx="36576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928686"/>
            <a:ext cx="6400800" cy="2286000"/>
          </a:xfrm>
        </p:spPr>
        <p:txBody>
          <a:bodyPr>
            <a:normAutofit/>
          </a:bodyPr>
          <a:lstStyle/>
          <a:p>
            <a:r>
              <a:rPr lang="fr-FR" dirty="0" smtClean="0"/>
              <a:t>Fin de l’évolution technologique ?!?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671926" y="4991122"/>
            <a:ext cx="3400404" cy="1509712"/>
          </a:xfrm>
        </p:spPr>
        <p:txBody>
          <a:bodyPr/>
          <a:lstStyle/>
          <a:p>
            <a:r>
              <a:rPr lang="fr-FR" dirty="0" smtClean="0"/>
              <a:t>Le robot LAMA 1998</a:t>
            </a:r>
            <a:endParaRPr lang="fr-FR" dirty="0"/>
          </a:p>
        </p:txBody>
      </p:sp>
      <p:pic>
        <p:nvPicPr>
          <p:cNvPr id="11266" name="Picture 2" descr="D:\EFREI\Vac's Noel\Exposé Arts et Metiers\Partie ingenieur^^\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7" y="2460848"/>
            <a:ext cx="3029158" cy="40399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Et quand on sort de l’ordinaire…</a:t>
            </a:r>
          </a:p>
        </p:txBody>
      </p:sp>
      <p:pic>
        <p:nvPicPr>
          <p:cNvPr id="6" name="Espace réservé du contenu 5" descr="277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000100" y="1357298"/>
            <a:ext cx="2084832" cy="3088640"/>
          </a:xfrm>
        </p:spPr>
      </p:pic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La joueuse de tympanon </a:t>
            </a:r>
          </a:p>
          <a:p>
            <a:r>
              <a:rPr lang="fr-FR" dirty="0" smtClean="0"/>
              <a:t>Elle joue 8 morceaux de musique</a:t>
            </a:r>
          </a:p>
          <a:p>
            <a:r>
              <a:rPr lang="fr-FR" dirty="0" smtClean="0"/>
              <a:t>L’inventeur avait été condamné pour sorcellerie</a:t>
            </a:r>
            <a:endParaRPr lang="fr-FR" dirty="0"/>
          </a:p>
        </p:txBody>
      </p:sp>
      <p:pic>
        <p:nvPicPr>
          <p:cNvPr id="7" name="Image 6" descr="foto_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802" y="1357298"/>
            <a:ext cx="2257425" cy="3085148"/>
          </a:xfrm>
          <a:prstGeom prst="rect">
            <a:avLst/>
          </a:prstGeom>
        </p:spPr>
      </p:pic>
      <p:pic>
        <p:nvPicPr>
          <p:cNvPr id="9" name="Image 8" descr="joueuse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4226" y="4429132"/>
            <a:ext cx="2910650" cy="2206562"/>
          </a:xfrm>
          <a:prstGeom prst="rect">
            <a:avLst/>
          </a:prstGeom>
        </p:spPr>
      </p:pic>
      <p:pic>
        <p:nvPicPr>
          <p:cNvPr id="10" name="Hackbrett-Klang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6715140" y="464344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Et quand on sort de l’ordinaire…</a:t>
            </a:r>
            <a:endParaRPr lang="fr-FR" dirty="0"/>
          </a:p>
        </p:txBody>
      </p:sp>
      <p:pic>
        <p:nvPicPr>
          <p:cNvPr id="5" name="Espace réservé du contenu 4" descr="P101005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 rot="16200000">
            <a:off x="819129" y="2019320"/>
            <a:ext cx="4876800" cy="3657600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La salle des échos</a:t>
            </a:r>
          </a:p>
          <a:p>
            <a:r>
              <a:rPr lang="fr-FR" dirty="0" smtClean="0"/>
              <a:t>On s’entend d’un coin à l’autre de la salle en parlant doucement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musée agréable pour des ingénieurs</a:t>
            </a:r>
          </a:p>
          <a:p>
            <a:pPr lvl="1"/>
            <a:r>
              <a:rPr lang="fr-FR" dirty="0" smtClean="0"/>
              <a:t>Beaucoup de technique</a:t>
            </a:r>
          </a:p>
          <a:p>
            <a:pPr lvl="1"/>
            <a:r>
              <a:rPr lang="fr-FR" dirty="0" smtClean="0"/>
              <a:t>Evolution de celle-ci </a:t>
            </a:r>
          </a:p>
          <a:p>
            <a:r>
              <a:rPr lang="fr-FR" dirty="0" smtClean="0"/>
              <a:t>Un musée vivant</a:t>
            </a:r>
          </a:p>
          <a:p>
            <a:r>
              <a:rPr lang="fr-FR" dirty="0" smtClean="0"/>
              <a:t>Des pièces majeurs</a:t>
            </a:r>
          </a:p>
          <a:p>
            <a:pPr algn="ctr">
              <a:buNone/>
            </a:pPr>
            <a:r>
              <a:rPr lang="fr-FR" sz="4400" dirty="0" smtClean="0">
                <a:solidFill>
                  <a:srgbClr val="FF0000"/>
                </a:solidFill>
              </a:rPr>
              <a:t>Allez le visiter!</a:t>
            </a:r>
            <a:endParaRPr lang="fr-FR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397</TotalTime>
  <Words>384</Words>
  <PresentationFormat>Affichage à l'écran (4:3)</PresentationFormat>
  <Paragraphs>139</Paragraphs>
  <Slides>25</Slides>
  <Notes>25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Solstice</vt:lpstr>
      <vt:lpstr>Présentation communication</vt:lpstr>
      <vt:lpstr>?</vt:lpstr>
      <vt:lpstr>Musée des arts et métiers</vt:lpstr>
      <vt:lpstr>Plan</vt:lpstr>
      <vt:lpstr>Historique 1794</vt:lpstr>
      <vt:lpstr>L’origine de la collection</vt:lpstr>
      <vt:lpstr>Historique 1798</vt:lpstr>
      <vt:lpstr>Historique 1990</vt:lpstr>
      <vt:lpstr>Un musée vaste</vt:lpstr>
      <vt:lpstr>Partie Technologie</vt:lpstr>
      <vt:lpstr>Les mathématiques</vt:lpstr>
      <vt:lpstr>La communication</vt:lpstr>
      <vt:lpstr>La communication: La TV</vt:lpstr>
      <vt:lpstr>La communication: La Téléphonie</vt:lpstr>
      <vt:lpstr>La communication: La Photographie</vt:lpstr>
      <vt:lpstr>La communication: La Vidéo</vt:lpstr>
      <vt:lpstr>L’électronique</vt:lpstr>
      <vt:lpstr>L’électroniquem: La saisie d’informations </vt:lpstr>
      <vt:lpstr>L’électronique: Le stockage d’informations </vt:lpstr>
      <vt:lpstr>L’électronique: Les lasers</vt:lpstr>
      <vt:lpstr>Fin de l’évolution technologique ?!?</vt:lpstr>
      <vt:lpstr>Et quand on sort de l’ordinaire…</vt:lpstr>
      <vt:lpstr>Et quand on sort de l’ordinaire…</vt:lpstr>
      <vt:lpstr>Conclusion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communication</dc:title>
  <cp:lastModifiedBy>Romain Perrot</cp:lastModifiedBy>
  <cp:revision>57</cp:revision>
  <dcterms:modified xsi:type="dcterms:W3CDTF">2008-01-08T09:24:20Z</dcterms:modified>
</cp:coreProperties>
</file>