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89212" y="1324155"/>
            <a:ext cx="8915399" cy="2262781"/>
          </a:xfrm>
        </p:spPr>
        <p:txBody>
          <a:bodyPr/>
          <a:lstStyle/>
          <a:p>
            <a:pPr algn="ctr"/>
            <a:r>
              <a:rPr lang="fr-FR" dirty="0" smtClean="0"/>
              <a:t>TAI : Analyse de Données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476772"/>
          </a:xfrm>
        </p:spPr>
        <p:txBody>
          <a:bodyPr>
            <a:normAutofit/>
          </a:bodyPr>
          <a:lstStyle/>
          <a:p>
            <a:r>
              <a:rPr lang="fr-FR" dirty="0" smtClean="0"/>
              <a:t>DEBENEST Ludivine</a:t>
            </a:r>
            <a:br>
              <a:rPr lang="fr-FR" dirty="0" smtClean="0"/>
            </a:br>
            <a:r>
              <a:rPr lang="fr-FR" dirty="0" smtClean="0"/>
              <a:t>LE GROS Clara</a:t>
            </a:r>
            <a:br>
              <a:rPr lang="fr-FR" dirty="0" smtClean="0"/>
            </a:br>
            <a:r>
              <a:rPr lang="fr-FR" dirty="0" smtClean="0"/>
              <a:t>VIGUIER Kilian</a:t>
            </a:r>
            <a:br>
              <a:rPr lang="fr-FR" dirty="0" smtClean="0"/>
            </a:br>
            <a:r>
              <a:rPr lang="fr-FR" dirty="0" smtClean="0"/>
              <a:t>GAUTIER Arthur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908060" y="4777379"/>
            <a:ext cx="2596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29/05/2015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L2 Groupe C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M. BERTRAND</a:t>
            </a:r>
          </a:p>
        </p:txBody>
      </p:sp>
    </p:spTree>
    <p:extLst>
      <p:ext uri="{BB962C8B-B14F-4D97-AF65-F5344CB8AC3E}">
        <p14:creationId xmlns:p14="http://schemas.microsoft.com/office/powerpoint/2010/main" val="2583870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Sujet : les Pokémons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000" dirty="0" smtClean="0"/>
          </a:p>
          <a:p>
            <a:r>
              <a:rPr lang="fr-FR" sz="2000" dirty="0" smtClean="0"/>
              <a:t>Un sujet vaste et très bien documenté.</a:t>
            </a:r>
          </a:p>
          <a:p>
            <a:endParaRPr lang="fr-FR" sz="2000" dirty="0"/>
          </a:p>
          <a:p>
            <a:r>
              <a:rPr lang="fr-FR" sz="2000" dirty="0" smtClean="0"/>
              <a:t>Apparu en 1996, et toujours d’actualité.</a:t>
            </a:r>
          </a:p>
          <a:p>
            <a:endParaRPr lang="fr-FR" sz="2000" dirty="0" smtClean="0"/>
          </a:p>
          <a:p>
            <a:r>
              <a:rPr lang="fr-FR" sz="2000" dirty="0" smtClean="0"/>
              <a:t>Un sujet original.</a:t>
            </a:r>
          </a:p>
          <a:p>
            <a:endParaRPr lang="fr-FR" sz="2000" dirty="0"/>
          </a:p>
          <a:p>
            <a:r>
              <a:rPr lang="fr-FR" sz="2000" dirty="0" smtClean="0"/>
              <a:t>Problématique : Existe-t-il des archétypes de Pokémons ?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151" y="315007"/>
            <a:ext cx="1818593" cy="181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7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Matrice des corrélations</a:t>
            </a:r>
            <a:endParaRPr lang="fr-FR" sz="4000" dirty="0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1841565"/>
            <a:ext cx="8915400" cy="230923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589212" y="4425351"/>
            <a:ext cx="891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 corrélations</a:t>
            </a:r>
          </a:p>
          <a:p>
            <a:endParaRPr lang="fr-FR" dirty="0" smtClean="0"/>
          </a:p>
          <a:p>
            <a:r>
              <a:rPr lang="fr-FR" dirty="0" smtClean="0"/>
              <a:t>4 absences de corrélation</a:t>
            </a:r>
          </a:p>
          <a:p>
            <a:endParaRPr lang="fr-FR" dirty="0" smtClean="0"/>
          </a:p>
          <a:p>
            <a:r>
              <a:rPr lang="fr-FR" dirty="0" smtClean="0"/>
              <a:t>3 faible anti corrélation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456" y="4425351"/>
            <a:ext cx="2057916" cy="194267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725" y="4824895"/>
            <a:ext cx="1760373" cy="6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6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Valeurs propres</a:t>
            </a:r>
            <a:endParaRPr lang="fr-FR" sz="4000" dirty="0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992050"/>
            <a:ext cx="8915400" cy="126639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592924" y="4157932"/>
            <a:ext cx="8911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Critère de Kaiser (valeur propre &gt; 1) : 3 valeurs propres</a:t>
            </a:r>
          </a:p>
          <a:p>
            <a:endParaRPr lang="fr-FR" dirty="0"/>
          </a:p>
          <a:p>
            <a:r>
              <a:rPr lang="fr-FR" dirty="0" smtClean="0"/>
              <a:t>Faible quantité d’information : ~65%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361" y="4157932"/>
            <a:ext cx="2381250" cy="23812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151" y="3575886"/>
            <a:ext cx="1112616" cy="27434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048767" y="3543781"/>
            <a:ext cx="1173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/>
              <a:t>= 0</a:t>
            </a:r>
          </a:p>
        </p:txBody>
      </p:sp>
    </p:spTree>
    <p:extLst>
      <p:ext uri="{BB962C8B-B14F-4D97-AF65-F5344CB8AC3E}">
        <p14:creationId xmlns:p14="http://schemas.microsoft.com/office/powerpoint/2010/main" val="141750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3279775" y="623888"/>
            <a:ext cx="8912225" cy="128111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/>
              <a:t>Projection sur les plans factoriels</a:t>
            </a:r>
            <a:endParaRPr lang="fr-FR" sz="4000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765" y="1905000"/>
            <a:ext cx="3112070" cy="3296728"/>
          </a:xfrm>
          <a:prstGeom prst="rect">
            <a:avLst/>
          </a:prstGeom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447" y="1905000"/>
            <a:ext cx="3246796" cy="3296728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897" y="1905000"/>
            <a:ext cx="3368975" cy="329672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967487" y="5615796"/>
            <a:ext cx="744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Pages 4-5-6 du rapport pour une meilleure lisibilité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9675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Contribution des variables</a:t>
            </a:r>
            <a:endParaRPr lang="fr-FR" sz="40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2592924" y="2461403"/>
            <a:ext cx="4313864" cy="3777622"/>
          </a:xfrm>
        </p:spPr>
        <p:txBody>
          <a:bodyPr/>
          <a:lstStyle/>
          <a:p>
            <a:r>
              <a:rPr lang="fr-FR" dirty="0" smtClean="0"/>
              <a:t>Axe 1 : Poids, Défense Spéciale, Moyenne des Statistiques</a:t>
            </a:r>
          </a:p>
          <a:p>
            <a:endParaRPr lang="fr-FR" dirty="0" smtClean="0"/>
          </a:p>
          <a:p>
            <a:r>
              <a:rPr lang="fr-FR" dirty="0" smtClean="0"/>
              <a:t>Axe 2 : Défense et Attaque Spéciale</a:t>
            </a:r>
          </a:p>
          <a:p>
            <a:endParaRPr lang="fr-FR" dirty="0" smtClean="0"/>
          </a:p>
          <a:p>
            <a:r>
              <a:rPr lang="fr-FR" dirty="0" smtClean="0"/>
              <a:t>Axe 3 : Points de Vie et Vitesse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46371281"/>
              </p:ext>
            </p:extLst>
          </p:nvPr>
        </p:nvGraphicFramePr>
        <p:xfrm>
          <a:off x="7538747" y="2616174"/>
          <a:ext cx="3494437" cy="28775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5218"/>
                <a:gridCol w="455005"/>
                <a:gridCol w="661355"/>
                <a:gridCol w="672859"/>
              </a:tblGrid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Cosinus carrés des variables :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</a:tr>
              <a:tr h="232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F1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F2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F3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Taille (en m)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0,353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0,150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0,000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Poids (en kg)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0,566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0,045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0,126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PV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0,262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0,031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0,504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Atk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0,350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0,079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0,045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Def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0,198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0,434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0,026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Atk Spe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0,110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0,354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0,031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Def Spe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0,542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0,233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0,009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Vit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0,114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0,133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0,477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23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Moyenne Stats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0,900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0,040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0,003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32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Nombre d'évolutions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0,159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0,071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0,150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5240367"/>
            <a:ext cx="1403410" cy="140341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95" y="5656473"/>
            <a:ext cx="3962743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15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Projection des individus (1 – 2)</a:t>
            </a:r>
            <a:endParaRPr lang="fr-FR" sz="40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>
          <a:xfrm>
            <a:off x="2589212" y="2133599"/>
            <a:ext cx="4313864" cy="4543245"/>
          </a:xfrm>
        </p:spPr>
        <p:txBody>
          <a:bodyPr/>
          <a:lstStyle/>
          <a:p>
            <a:r>
              <a:rPr lang="fr-FR" dirty="0" smtClean="0"/>
              <a:t>5 groupes : </a:t>
            </a:r>
            <a:r>
              <a:rPr lang="fr-FR" dirty="0"/>
              <a:t>(27), (52, 58, 60, 61, 62), (73), (41), (66</a:t>
            </a:r>
            <a:r>
              <a:rPr lang="fr-FR" dirty="0" smtClean="0"/>
              <a:t>).</a:t>
            </a:r>
          </a:p>
          <a:p>
            <a:r>
              <a:rPr lang="fr-FR" dirty="0" smtClean="0"/>
              <a:t>41 : Lourd, défense importante et bonne moyenne des statistiques</a:t>
            </a:r>
          </a:p>
          <a:p>
            <a:r>
              <a:rPr lang="fr-FR" dirty="0" smtClean="0"/>
              <a:t>73 : Très lourd, moyenne des statistiques la plus élevée et forte défense spéciale mais défense et attaque spéciale faible.</a:t>
            </a:r>
          </a:p>
          <a:p>
            <a:r>
              <a:rPr lang="fr-FR" dirty="0" smtClean="0"/>
              <a:t>En général : Attaque spéciale ou défense relativement faible mais bonne moyenne de statistiques et/ou un poids lourd et une bonne défense spéciale.</a:t>
            </a:r>
            <a:endParaRPr lang="fr-FR" dirty="0"/>
          </a:p>
        </p:txBody>
      </p:sp>
      <p:pic>
        <p:nvPicPr>
          <p:cNvPr id="9" name="Espace réservé du contenu 8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91375" y="2235577"/>
            <a:ext cx="4313238" cy="355842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46" y="4405221"/>
            <a:ext cx="1355466" cy="108437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05" y="2514245"/>
            <a:ext cx="1433858" cy="151033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7191375" y="5960674"/>
            <a:ext cx="4313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Axe 1 : </a:t>
            </a:r>
            <a:r>
              <a:rPr lang="fr-FR" sz="1600" dirty="0" err="1" smtClean="0"/>
              <a:t>Moy</a:t>
            </a:r>
            <a:r>
              <a:rPr lang="fr-FR" sz="1600" dirty="0" smtClean="0"/>
              <a:t>. </a:t>
            </a:r>
            <a:r>
              <a:rPr lang="fr-FR" sz="1600" dirty="0" err="1" smtClean="0"/>
              <a:t>Stats</a:t>
            </a:r>
            <a:r>
              <a:rPr lang="fr-FR" sz="1600" dirty="0" smtClean="0"/>
              <a:t>. / Poids / </a:t>
            </a:r>
            <a:r>
              <a:rPr lang="fr-FR" sz="1600" dirty="0" err="1" smtClean="0"/>
              <a:t>Def</a:t>
            </a:r>
            <a:r>
              <a:rPr lang="fr-FR" sz="1600" dirty="0" smtClean="0"/>
              <a:t>. </a:t>
            </a:r>
            <a:r>
              <a:rPr lang="fr-FR" sz="1600" dirty="0" err="1" smtClean="0"/>
              <a:t>Spe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Axe 2 : </a:t>
            </a:r>
            <a:r>
              <a:rPr lang="fr-FR" sz="1600" dirty="0" err="1" smtClean="0"/>
              <a:t>Def</a:t>
            </a:r>
            <a:r>
              <a:rPr lang="fr-FR" sz="1600" dirty="0" smtClean="0"/>
              <a:t>. / </a:t>
            </a:r>
            <a:r>
              <a:rPr lang="fr-FR" sz="1600" dirty="0" err="1" smtClean="0"/>
              <a:t>Atk</a:t>
            </a:r>
            <a:r>
              <a:rPr lang="fr-FR" sz="1600" dirty="0" smtClean="0"/>
              <a:t>. </a:t>
            </a:r>
            <a:r>
              <a:rPr lang="fr-FR" sz="1600" dirty="0" err="1" smtClean="0"/>
              <a:t>Spe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0503947" y="1745736"/>
            <a:ext cx="10006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 smtClean="0"/>
              <a:t>Page 7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411630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/>
              <a:t>Projection des individus (1 – </a:t>
            </a:r>
            <a:r>
              <a:rPr lang="fr-FR" sz="4000" dirty="0" smtClean="0"/>
              <a:t>3)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4551872"/>
          </a:xfrm>
        </p:spPr>
        <p:txBody>
          <a:bodyPr/>
          <a:lstStyle/>
          <a:p>
            <a:r>
              <a:rPr lang="fr-FR" dirty="0"/>
              <a:t>6 groupes : (21), (59, 63, 64, 72), (41, 54), (66), (73), (52</a:t>
            </a:r>
            <a:r>
              <a:rPr lang="fr-FR" dirty="0" smtClean="0"/>
              <a:t>).</a:t>
            </a:r>
          </a:p>
          <a:p>
            <a:r>
              <a:rPr lang="fr-FR" dirty="0" smtClean="0"/>
              <a:t>73 : Une nouvelle fois de part son grand nombre de points de vie.</a:t>
            </a:r>
          </a:p>
          <a:p>
            <a:r>
              <a:rPr lang="fr-FR" dirty="0" smtClean="0"/>
              <a:t>52 : Bonne moyenne des statistiques, bonne défense spéciale, énormément de points de vie.</a:t>
            </a:r>
          </a:p>
          <a:p>
            <a:r>
              <a:rPr lang="fr-FR" dirty="0" smtClean="0"/>
              <a:t>Groupe 2 : Faible vitesse et peu de points de vie.</a:t>
            </a:r>
          </a:p>
          <a:p>
            <a:r>
              <a:rPr lang="fr-FR" dirty="0" smtClean="0"/>
              <a:t>Groupe 3 : Moyenne sur l’axe 3 mais poids important et bonne moyenne des statistiques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91375" y="2227148"/>
            <a:ext cx="4313238" cy="357527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27" y="3243068"/>
            <a:ext cx="1558685" cy="155868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191375" y="5960674"/>
            <a:ext cx="4313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Axe 1 : </a:t>
            </a:r>
            <a:r>
              <a:rPr lang="fr-FR" sz="1600" dirty="0" err="1" smtClean="0"/>
              <a:t>Moy</a:t>
            </a:r>
            <a:r>
              <a:rPr lang="fr-FR" sz="1600" dirty="0" smtClean="0"/>
              <a:t>. </a:t>
            </a:r>
            <a:r>
              <a:rPr lang="fr-FR" sz="1600" dirty="0" err="1" smtClean="0"/>
              <a:t>Stats</a:t>
            </a:r>
            <a:r>
              <a:rPr lang="fr-FR" sz="1600" dirty="0" smtClean="0"/>
              <a:t>. / Poids / </a:t>
            </a:r>
            <a:r>
              <a:rPr lang="fr-FR" sz="1600" dirty="0" err="1" smtClean="0"/>
              <a:t>Def</a:t>
            </a:r>
            <a:r>
              <a:rPr lang="fr-FR" sz="1600" dirty="0" smtClean="0"/>
              <a:t>. </a:t>
            </a:r>
            <a:r>
              <a:rPr lang="fr-FR" sz="1600" dirty="0" err="1" smtClean="0"/>
              <a:t>Spe</a:t>
            </a:r>
            <a:r>
              <a:rPr lang="fr-FR" sz="1600" dirty="0" smtClean="0"/>
              <a:t>.</a:t>
            </a:r>
            <a:br>
              <a:rPr lang="fr-FR" sz="1600" dirty="0" smtClean="0"/>
            </a:br>
            <a:r>
              <a:rPr lang="fr-FR" sz="1600" dirty="0" smtClean="0"/>
              <a:t>Axe 3 : P. de V. / Vitesse</a:t>
            </a:r>
            <a:endParaRPr lang="fr-FR" sz="1600" dirty="0"/>
          </a:p>
        </p:txBody>
      </p:sp>
      <p:sp>
        <p:nvSpPr>
          <p:cNvPr id="9" name="ZoneTexte 8"/>
          <p:cNvSpPr txBox="1"/>
          <p:nvPr/>
        </p:nvSpPr>
        <p:spPr>
          <a:xfrm>
            <a:off x="10503947" y="1745736"/>
            <a:ext cx="10006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 smtClean="0"/>
              <a:t>Page 8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4112279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/>
              <a:t>Projection des individus </a:t>
            </a:r>
            <a:r>
              <a:rPr lang="fr-FR" sz="4000" dirty="0" smtClean="0"/>
              <a:t>(2 </a:t>
            </a:r>
            <a:r>
              <a:rPr lang="fr-FR" sz="4000" dirty="0"/>
              <a:t>– </a:t>
            </a:r>
            <a:r>
              <a:rPr lang="fr-FR" sz="4000" dirty="0" smtClean="0"/>
              <a:t>3)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8 </a:t>
            </a:r>
            <a:r>
              <a:rPr lang="fr-FR" dirty="0" smtClean="0"/>
              <a:t>individus</a:t>
            </a:r>
            <a:r>
              <a:rPr lang="fr-FR" dirty="0"/>
              <a:t> : 72, 41, 51, 33, 16, 68, 73, 52</a:t>
            </a:r>
            <a:r>
              <a:rPr lang="fr-FR" dirty="0" smtClean="0"/>
              <a:t>.</a:t>
            </a:r>
          </a:p>
          <a:p>
            <a:r>
              <a:rPr lang="fr-FR" dirty="0" smtClean="0"/>
              <a:t>51 : Bonne défense et pas mal de points de vie.</a:t>
            </a:r>
          </a:p>
          <a:p>
            <a:r>
              <a:rPr lang="fr-FR" dirty="0" smtClean="0"/>
              <a:t>72 : Importante vitesse et une bonne statistique de points de vie mais peu de défense et d’attaque spéciale.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91375" y="2230329"/>
            <a:ext cx="4313238" cy="356891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191375" y="5960674"/>
            <a:ext cx="4313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Axe 2 : </a:t>
            </a:r>
            <a:r>
              <a:rPr lang="fr-FR" sz="1600" dirty="0" err="1"/>
              <a:t>Def</a:t>
            </a:r>
            <a:r>
              <a:rPr lang="fr-FR" sz="1600" dirty="0"/>
              <a:t>. / </a:t>
            </a:r>
            <a:r>
              <a:rPr lang="fr-FR" sz="1600" dirty="0" err="1"/>
              <a:t>Atk</a:t>
            </a:r>
            <a:r>
              <a:rPr lang="fr-FR" sz="1600" dirty="0"/>
              <a:t>. </a:t>
            </a:r>
            <a:r>
              <a:rPr lang="fr-FR" sz="1600" dirty="0" err="1" smtClean="0"/>
              <a:t>Spe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Axe 3 : P. de V. / Vitesse</a:t>
            </a:r>
            <a:endParaRPr lang="fr-FR" sz="1600" dirty="0"/>
          </a:p>
        </p:txBody>
      </p:sp>
      <p:sp>
        <p:nvSpPr>
          <p:cNvPr id="7" name="ZoneTexte 6"/>
          <p:cNvSpPr txBox="1"/>
          <p:nvPr/>
        </p:nvSpPr>
        <p:spPr>
          <a:xfrm>
            <a:off x="10503947" y="1745736"/>
            <a:ext cx="10006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 smtClean="0"/>
              <a:t>Page 9</a:t>
            </a:r>
            <a:endParaRPr lang="fr-FR" sz="15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469" y="2727521"/>
            <a:ext cx="1260744" cy="12607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255" y="4814215"/>
            <a:ext cx="1774289" cy="109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74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Similitudes</a:t>
            </a:r>
            <a:endParaRPr lang="fr-FR" sz="40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3 individus sortent à chaque fois : 41, 52, 73.</a:t>
            </a:r>
          </a:p>
          <a:p>
            <a:endParaRPr lang="fr-FR" sz="2000" dirty="0" smtClean="0"/>
          </a:p>
          <a:p>
            <a:r>
              <a:rPr lang="fr-FR" sz="2000" dirty="0" smtClean="0"/>
              <a:t>41 : Très lourd, une grande défense et peu de vie.</a:t>
            </a:r>
          </a:p>
          <a:p>
            <a:r>
              <a:rPr lang="fr-FR" sz="2000" dirty="0" smtClean="0"/>
              <a:t>52 : Bonne défense spéciale, très faible défense et énormément de points de vie.</a:t>
            </a:r>
          </a:p>
          <a:p>
            <a:r>
              <a:rPr lang="fr-FR" sz="2000" dirty="0" smtClean="0"/>
              <a:t>73 : Poids énorme, forte défense spéciale, meilleure moyenne des statistiques, beaucoup de vie, mais défense et attaque spéciale moyennes. </a:t>
            </a:r>
            <a:endParaRPr lang="fr-FR" sz="2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283" y="5177418"/>
            <a:ext cx="1433858" cy="151033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05" y="5390396"/>
            <a:ext cx="1355466" cy="108437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535" y="5153239"/>
            <a:ext cx="1558685" cy="155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22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Analyse globale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95004"/>
          </a:xfrm>
        </p:spPr>
        <p:txBody>
          <a:bodyPr/>
          <a:lstStyle/>
          <a:p>
            <a:r>
              <a:rPr lang="fr-FR" sz="2000" dirty="0" smtClean="0"/>
              <a:t>Au plus 1/7 des individus qui sortent du lot.</a:t>
            </a:r>
          </a:p>
          <a:p>
            <a:endParaRPr lang="fr-FR" dirty="0"/>
          </a:p>
          <a:p>
            <a:r>
              <a:rPr lang="fr-FR" sz="2000" dirty="0" smtClean="0"/>
              <a:t>Soit défense, soit défense spéciale.</a:t>
            </a:r>
          </a:p>
          <a:p>
            <a:endParaRPr lang="fr-FR" sz="2000" dirty="0"/>
          </a:p>
          <a:p>
            <a:r>
              <a:rPr lang="fr-FR" sz="2000" dirty="0" smtClean="0"/>
              <a:t>Poids et vitesse définitivement non corrélés.</a:t>
            </a:r>
          </a:p>
          <a:p>
            <a:endParaRPr lang="fr-FR" sz="2000" dirty="0"/>
          </a:p>
          <a:p>
            <a:r>
              <a:rPr lang="fr-FR" sz="2000" dirty="0" smtClean="0"/>
              <a:t>Poids et défense spéciale en lien.</a:t>
            </a:r>
          </a:p>
          <a:p>
            <a:endParaRPr lang="fr-FR" sz="2000" dirty="0"/>
          </a:p>
          <a:p>
            <a:pPr marL="0" indent="0" algn="ctr">
              <a:buNone/>
            </a:pPr>
            <a:r>
              <a:rPr lang="fr-FR" sz="2400" u="sng" dirty="0" smtClean="0"/>
              <a:t>Pas d’archétypes précis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362" y="2229749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29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Conclusion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Un sujet plus compliqué que nous pouvions le penser.</a:t>
            </a:r>
          </a:p>
          <a:p>
            <a:endParaRPr lang="fr-FR" sz="2000" dirty="0"/>
          </a:p>
          <a:p>
            <a:r>
              <a:rPr lang="fr-FR" sz="2000" dirty="0" smtClean="0"/>
              <a:t>Un travail d’analyse très bénéfique.</a:t>
            </a:r>
          </a:p>
          <a:p>
            <a:endParaRPr lang="fr-FR" sz="2000" dirty="0"/>
          </a:p>
          <a:p>
            <a:pPr marL="0" indent="0" algn="ctr">
              <a:buNone/>
            </a:pPr>
            <a:endParaRPr lang="fr-FR" sz="2600" dirty="0" smtClean="0"/>
          </a:p>
          <a:p>
            <a:pPr marL="0" indent="0" algn="ctr">
              <a:buNone/>
            </a:pPr>
            <a:r>
              <a:rPr lang="fr-FR" sz="2600" dirty="0" smtClean="0"/>
              <a:t>Pokémon est un jeu qui réunit toutes les générations, et il n’est jamais trop tard pour s’y intéresser !</a:t>
            </a:r>
            <a:endParaRPr lang="fr-FR" sz="26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01" y="4721110"/>
            <a:ext cx="1783208" cy="178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22567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</TotalTime>
  <Words>474</Words>
  <Application>Microsoft Office PowerPoint</Application>
  <PresentationFormat>Grand écran</PresentationFormat>
  <Paragraphs>120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Brin</vt:lpstr>
      <vt:lpstr>TAI : Analyse de Données</vt:lpstr>
      <vt:lpstr>Sujet : les Pokémons</vt:lpstr>
      <vt:lpstr>Matrice des corrélations</vt:lpstr>
      <vt:lpstr>Valeurs propres</vt:lpstr>
      <vt:lpstr>Projection sur les plans factoriels</vt:lpstr>
      <vt:lpstr>Contribution des variables</vt:lpstr>
      <vt:lpstr>Projection des individus (1 – 2)</vt:lpstr>
      <vt:lpstr>Projection des individus (1 – 3)</vt:lpstr>
      <vt:lpstr>Projection des individus (2 – 3)</vt:lpstr>
      <vt:lpstr>Similitudes</vt:lpstr>
      <vt:lpstr>Analyse globale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: Analyse de Données</dc:title>
  <dc:creator>Arthur G.</dc:creator>
  <cp:lastModifiedBy>Arthur G.</cp:lastModifiedBy>
  <cp:revision>69</cp:revision>
  <dcterms:created xsi:type="dcterms:W3CDTF">2015-05-28T19:02:12Z</dcterms:created>
  <dcterms:modified xsi:type="dcterms:W3CDTF">2015-05-29T09:18:51Z</dcterms:modified>
</cp:coreProperties>
</file>