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06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17" name="Sous-titr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 smtClean="0"/>
              <a:t>Cliquez pour modifier le style des sous-titres du masque</a:t>
            </a:r>
            <a:endParaRPr kumimoji="0" lang="en-US"/>
          </a:p>
        </p:txBody>
      </p:sp>
      <p:sp>
        <p:nvSpPr>
          <p:cNvPr id="30" name="Espace réservé de la date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88F6D-6E90-433F-870A-9C89C584161D}" type="datetimeFigureOut">
              <a:rPr lang="fr-FR" smtClean="0"/>
              <a:pPr/>
              <a:t>16/12/2008</a:t>
            </a:fld>
            <a:endParaRPr lang="fr-FR"/>
          </a:p>
        </p:txBody>
      </p:sp>
      <p:sp>
        <p:nvSpPr>
          <p:cNvPr id="19" name="Espace réservé du pied de pag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27" name="Espace réservé du numéro de diapositiv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F647C-A7FB-498C-B8EC-38E2372EC9F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88F6D-6E90-433F-870A-9C89C584161D}" type="datetimeFigureOut">
              <a:rPr lang="fr-FR" smtClean="0"/>
              <a:pPr/>
              <a:t>16/12/2008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F647C-A7FB-498C-B8EC-38E2372EC9F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88F6D-6E90-433F-870A-9C89C584161D}" type="datetimeFigureOut">
              <a:rPr lang="fr-FR" smtClean="0"/>
              <a:pPr/>
              <a:t>16/12/2008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F647C-A7FB-498C-B8EC-38E2372EC9F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88F6D-6E90-433F-870A-9C89C584161D}" type="datetimeFigureOut">
              <a:rPr lang="fr-FR" smtClean="0"/>
              <a:pPr/>
              <a:t>16/12/2008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F647C-A7FB-498C-B8EC-38E2372EC9F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88F6D-6E90-433F-870A-9C89C584161D}" type="datetimeFigureOut">
              <a:rPr lang="fr-FR" smtClean="0"/>
              <a:pPr/>
              <a:t>16/12/2008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F647C-A7FB-498C-B8EC-38E2372EC9F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88F6D-6E90-433F-870A-9C89C584161D}" type="datetimeFigureOut">
              <a:rPr lang="fr-FR" smtClean="0"/>
              <a:pPr/>
              <a:t>16/12/2008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F647C-A7FB-498C-B8EC-38E2372EC9F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88F6D-6E90-433F-870A-9C89C584161D}" type="datetimeFigureOut">
              <a:rPr lang="fr-FR" smtClean="0"/>
              <a:pPr/>
              <a:t>16/12/2008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F647C-A7FB-498C-B8EC-38E2372EC9F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88F6D-6E90-433F-870A-9C89C584161D}" type="datetimeFigureOut">
              <a:rPr lang="fr-FR" smtClean="0"/>
              <a:pPr/>
              <a:t>16/12/2008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F647C-A7FB-498C-B8EC-38E2372EC9F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gner et arrondir un rectangle à un seul coin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Triangle rect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88F6D-6E90-433F-870A-9C89C584161D}" type="datetimeFigureOut">
              <a:rPr lang="fr-FR" smtClean="0"/>
              <a:pPr/>
              <a:t>16/12/2008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A80F647C-A7FB-498C-B8EC-38E2372EC9F3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fr-FR" smtClean="0"/>
              <a:t>Cliquez sur l'icône pour ajouter une image</a:t>
            </a:r>
            <a:endParaRPr kumimoji="0" lang="en-US" dirty="0"/>
          </a:p>
        </p:txBody>
      </p:sp>
      <p:sp>
        <p:nvSpPr>
          <p:cNvPr id="10" name="Forme libre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orme libre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88F6D-6E90-433F-870A-9C89C584161D}" type="datetimeFigureOut">
              <a:rPr lang="fr-FR" smtClean="0"/>
              <a:pPr/>
              <a:t>16/12/2008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F647C-A7FB-498C-B8EC-38E2372EC9F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88F6D-6E90-433F-870A-9C89C584161D}" type="datetimeFigureOut">
              <a:rPr lang="fr-FR" smtClean="0"/>
              <a:pPr/>
              <a:t>16/12/2008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F647C-A7FB-498C-B8EC-38E2372EC9F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rme libre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orme libre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Espace réservé du titre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0" name="Espace réservé du texte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10" name="Espace réservé de la date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EF88F6D-6E90-433F-870A-9C89C584161D}" type="datetimeFigureOut">
              <a:rPr lang="fr-FR" smtClean="0"/>
              <a:pPr/>
              <a:t>16/12/2008</a:t>
            </a:fld>
            <a:endParaRPr lang="fr-FR"/>
          </a:p>
        </p:txBody>
      </p:sp>
      <p:sp>
        <p:nvSpPr>
          <p:cNvPr id="22" name="Espace réservé du pied de page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18" name="Espace réservé du numéro de diapositiv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80F647C-A7FB-498C-B8EC-38E2372EC9F3}" type="slidenum">
              <a:rPr lang="fr-FR" smtClean="0"/>
              <a:pPr/>
              <a:t>‹N°›</a:t>
            </a:fld>
            <a:endParaRPr lang="fr-FR"/>
          </a:p>
        </p:txBody>
      </p:sp>
      <p:grpSp>
        <p:nvGrpSpPr>
          <p:cNvPr id="2" name="Groupe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orme libre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orme libre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/>
              <a:t>Microsoft Windows</a:t>
            </a:r>
            <a:endParaRPr lang="fr-FR" dirty="0"/>
          </a:p>
        </p:txBody>
      </p:sp>
      <p:sp>
        <p:nvSpPr>
          <p:cNvPr id="14338" name="AutoShape 2" descr="http://images.google.fr/imgres?imgurl=http://uksbsguy.com/blogs/doverton/WindowsLiveWriter/DownloaddetailsWindowsVistaServicePack1R_9651/Windows%2520Vista%2520Start%2520Button_2.png&amp;imgrefurl=http://www.plugeek.com/category/logiciel&amp;usg=__X5w-AjI04pmQ0ROM-n1qZJAK0gM=&amp;h=479&amp;w=480&amp;sz=197&amp;hl=fr&amp;start=1&amp;sig2=iO-BR1MHjWAILAGdNW2RlA&amp;um=1&amp;tbnid=wHcJw8CeLIckrM:&amp;tbnh=129&amp;tbnw=129&amp;ei=gp1GSYb4LqDsQO3d3fcJ&amp;prev=/images%3Fq%3Dwindows%26um%3D1%26hl%3Dfr%26rlz%3D1C1GGLS_frFR300FR303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dirty="0"/>
          </a:p>
        </p:txBody>
      </p:sp>
      <p:sp>
        <p:nvSpPr>
          <p:cNvPr id="14340" name="AutoShape 4" descr="http://images.google.fr/imgres?imgurl=http://uksbsguy.com/blogs/doverton/WindowsLiveWriter/DownloaddetailsWindowsVistaServicePack1R_9651/Windows%2520Vista%2520Start%2520Button_2.png&amp;imgrefurl=http://www.plugeek.com/category/logiciel&amp;usg=__X5w-AjI04pmQ0ROM-n1qZJAK0gM=&amp;h=479&amp;w=480&amp;sz=197&amp;hl=fr&amp;start=1&amp;sig2=iO-BR1MHjWAILAGdNW2RlA&amp;um=1&amp;tbnid=wHcJw8CeLIckrM:&amp;tbnh=129&amp;tbnw=129&amp;ei=gp1GSYb4LqDsQO3d3fcJ&amp;prev=/images%3Fq%3Dwindows%26um%3D1%26hl%3Dfr%26rlz%3D1C1GGLS_frFR300FR303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dirty="0"/>
          </a:p>
        </p:txBody>
      </p:sp>
      <p:sp>
        <p:nvSpPr>
          <p:cNvPr id="14342" name="AutoShape 6" descr="http://images.google.fr/imgres?imgurl=http://uksbsguy.com/blogs/doverton/WindowsLiveWriter/DownloaddetailsWindowsVistaServicePack1R_9651/Windows%2520Vista%2520Start%2520Button_2.png&amp;imgrefurl=http://www.plugeek.com/category/logiciel&amp;usg=__X5w-AjI04pmQ0ROM-n1qZJAK0gM=&amp;h=479&amp;w=480&amp;sz=197&amp;hl=fr&amp;start=1&amp;sig2=iO-BR1MHjWAILAGdNW2RlA&amp;um=1&amp;tbnid=wHcJw8CeLIckrM:&amp;tbnh=129&amp;tbnw=129&amp;ei=gp1GSYb4LqDsQO3d3fcJ&amp;prev=/images%3Fq%3Dwindows%26um%3D1%26hl%3Dfr%26rlz%3D1C1GGLS_frFR300FR303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dirty="0"/>
          </a:p>
        </p:txBody>
      </p:sp>
      <p:pic>
        <p:nvPicPr>
          <p:cNvPr id="12" name="Espace réservé du contenu 11" descr="windows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93797" y="1935163"/>
            <a:ext cx="4956406" cy="438943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dirty="0" err="1" smtClean="0"/>
              <a:t>Summary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28596" y="1714488"/>
            <a:ext cx="8229600" cy="4525963"/>
          </a:xfrm>
        </p:spPr>
        <p:txBody>
          <a:bodyPr>
            <a:normAutofit/>
          </a:bodyPr>
          <a:lstStyle/>
          <a:p>
            <a:endParaRPr lang="fr-FR" dirty="0" smtClean="0"/>
          </a:p>
          <a:p>
            <a:r>
              <a:rPr lang="fr-FR" dirty="0" err="1" smtClean="0"/>
              <a:t>Historic</a:t>
            </a:r>
            <a:endParaRPr lang="fr-FR" dirty="0" smtClean="0"/>
          </a:p>
          <a:p>
            <a:pPr>
              <a:buNone/>
            </a:pPr>
            <a:endParaRPr lang="fr-FR" dirty="0"/>
          </a:p>
          <a:p>
            <a:r>
              <a:rPr lang="fr-FR" dirty="0" smtClean="0"/>
              <a:t>Windows Vista</a:t>
            </a:r>
          </a:p>
          <a:p>
            <a:endParaRPr lang="fr-FR" dirty="0"/>
          </a:p>
          <a:p>
            <a:r>
              <a:rPr lang="fr-FR" dirty="0" smtClean="0"/>
              <a:t>The </a:t>
            </a:r>
            <a:r>
              <a:rPr lang="fr-FR" dirty="0" err="1" smtClean="0"/>
              <a:t>next</a:t>
            </a:r>
            <a:r>
              <a:rPr lang="fr-FR" dirty="0" smtClean="0"/>
              <a:t> </a:t>
            </a:r>
            <a:r>
              <a:rPr lang="fr-FR" dirty="0" err="1" smtClean="0"/>
              <a:t>generation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err="1" smtClean="0"/>
              <a:t>Historic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GB" dirty="0" smtClean="0"/>
          </a:p>
          <a:p>
            <a:r>
              <a:rPr lang="en-GB" dirty="0" smtClean="0"/>
              <a:t>1972 </a:t>
            </a:r>
            <a:r>
              <a:rPr lang="en-GB" dirty="0" smtClean="0"/>
              <a:t>: creation of  “</a:t>
            </a:r>
            <a:r>
              <a:rPr lang="fr-FR" dirty="0" err="1" smtClean="0"/>
              <a:t>Traf</a:t>
            </a:r>
            <a:r>
              <a:rPr lang="fr-FR" dirty="0" smtClean="0"/>
              <a:t>-O-Data »</a:t>
            </a:r>
          </a:p>
          <a:p>
            <a:r>
              <a:rPr lang="fr-FR" dirty="0" smtClean="0"/>
              <a:t> </a:t>
            </a:r>
            <a:r>
              <a:rPr lang="en-GB" dirty="0" smtClean="0"/>
              <a:t>1976 : called Microsoft</a:t>
            </a:r>
          </a:p>
          <a:p>
            <a:r>
              <a:rPr lang="en-GB" dirty="0" smtClean="0"/>
              <a:t>1985 : 1</a:t>
            </a:r>
            <a:r>
              <a:rPr lang="en-GB" baseline="30000" dirty="0" smtClean="0"/>
              <a:t>st</a:t>
            </a:r>
            <a:r>
              <a:rPr lang="en-GB" dirty="0" smtClean="0"/>
              <a:t> version : Microsoft Windows 1.0</a:t>
            </a:r>
          </a:p>
          <a:p>
            <a:r>
              <a:rPr lang="en-GB" dirty="0" smtClean="0"/>
              <a:t>1990 : 1st success :  Windows 3.0</a:t>
            </a:r>
          </a:p>
          <a:p>
            <a:r>
              <a:rPr lang="en-GB" dirty="0" smtClean="0"/>
              <a:t>1995 : the beginning of change : Windows 95</a:t>
            </a:r>
          </a:p>
          <a:p>
            <a:r>
              <a:rPr lang="en-GB" dirty="0" smtClean="0"/>
              <a:t>Then : Windows 98, 2000, ME, NT,  XP</a:t>
            </a:r>
          </a:p>
          <a:p>
            <a:r>
              <a:rPr lang="en-GB" dirty="0" smtClean="0"/>
              <a:t>2007 : Windows Vista !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/>
              <a:t>Windows Vista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28596" y="1785926"/>
            <a:ext cx="8229600" cy="4525963"/>
          </a:xfrm>
        </p:spPr>
        <p:txBody>
          <a:bodyPr/>
          <a:lstStyle/>
          <a:p>
            <a:endParaRPr lang="en-GB" dirty="0" smtClean="0"/>
          </a:p>
          <a:p>
            <a:r>
              <a:rPr lang="en-GB" dirty="0" smtClean="0"/>
              <a:t>Many </a:t>
            </a:r>
            <a:r>
              <a:rPr lang="en-GB" dirty="0" smtClean="0"/>
              <a:t>innovations </a:t>
            </a:r>
          </a:p>
          <a:p>
            <a:r>
              <a:rPr lang="en-GB" dirty="0" smtClean="0"/>
              <a:t>Introduction of 3D</a:t>
            </a:r>
          </a:p>
          <a:p>
            <a:r>
              <a:rPr lang="en-GB" dirty="0" smtClean="0"/>
              <a:t>Security (maybe too</a:t>
            </a:r>
            <a:r>
              <a:rPr lang="en-GB" dirty="0" smtClean="0"/>
              <a:t>)</a:t>
            </a:r>
            <a:endParaRPr lang="en-GB" dirty="0" smtClean="0"/>
          </a:p>
          <a:p>
            <a:endParaRPr lang="en-GB" dirty="0"/>
          </a:p>
          <a:p>
            <a:r>
              <a:rPr lang="en-GB" dirty="0" smtClean="0"/>
              <a:t>But many critics !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/>
              <a:t>Windows </a:t>
            </a:r>
            <a:r>
              <a:rPr lang="fr-FR" dirty="0" err="1" smtClean="0"/>
              <a:t>Seven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 smtClean="0"/>
          </a:p>
          <a:p>
            <a:r>
              <a:rPr lang="fr-FR" dirty="0" smtClean="0"/>
              <a:t>Use </a:t>
            </a:r>
            <a:r>
              <a:rPr lang="fr-FR" dirty="0" err="1" smtClean="0"/>
              <a:t>less</a:t>
            </a:r>
            <a:r>
              <a:rPr lang="fr-FR" dirty="0" smtClean="0"/>
              <a:t> </a:t>
            </a:r>
            <a:r>
              <a:rPr lang="fr-FR" dirty="0" err="1" smtClean="0"/>
              <a:t>memory</a:t>
            </a:r>
            <a:endParaRPr lang="fr-FR" dirty="0" smtClean="0"/>
          </a:p>
          <a:p>
            <a:endParaRPr lang="fr-FR" dirty="0" smtClean="0"/>
          </a:p>
          <a:p>
            <a:r>
              <a:rPr lang="fr-FR" dirty="0" smtClean="0"/>
              <a:t>More « user-</a:t>
            </a:r>
            <a:r>
              <a:rPr lang="fr-FR" dirty="0" err="1" smtClean="0"/>
              <a:t>centric</a:t>
            </a:r>
            <a:r>
              <a:rPr lang="fr-FR" dirty="0" smtClean="0"/>
              <a:t> »</a:t>
            </a:r>
          </a:p>
          <a:p>
            <a:endParaRPr lang="fr-FR" dirty="0" smtClean="0"/>
          </a:p>
          <a:p>
            <a:r>
              <a:rPr lang="fr-FR" dirty="0" smtClean="0"/>
              <a:t>New </a:t>
            </a:r>
            <a:r>
              <a:rPr lang="fr-FR" dirty="0" err="1" smtClean="0"/>
              <a:t>security</a:t>
            </a:r>
            <a:r>
              <a:rPr lang="fr-FR" dirty="0" smtClean="0"/>
              <a:t> </a:t>
            </a:r>
            <a:r>
              <a:rPr lang="fr-FR" dirty="0" err="1" smtClean="0"/>
              <a:t>mechanism</a:t>
            </a:r>
            <a:r>
              <a:rPr lang="fr-FR" dirty="0" smtClean="0"/>
              <a:t> : </a:t>
            </a:r>
            <a:r>
              <a:rPr lang="fr-FR" dirty="0" err="1" smtClean="0"/>
              <a:t>Sandbox</a:t>
            </a:r>
            <a:endParaRPr lang="fr-FR" dirty="0" smtClean="0"/>
          </a:p>
          <a:p>
            <a:endParaRPr lang="fr-FR" dirty="0" smtClean="0"/>
          </a:p>
          <a:p>
            <a:r>
              <a:rPr lang="fr-FR" smtClean="0"/>
              <a:t>Release date : 2010</a:t>
            </a:r>
            <a:endParaRPr lang="fr-FR" dirty="0" smtClean="0"/>
          </a:p>
          <a:p>
            <a:endParaRPr lang="fr-FR" dirty="0" smtClean="0"/>
          </a:p>
          <a:p>
            <a:endParaRPr lang="fr-FR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ébit">
  <a:themeElements>
    <a:clrScheme name="Débit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Débit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Débit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151</TotalTime>
  <Words>39</Words>
  <Application>Microsoft Office PowerPoint</Application>
  <PresentationFormat>Affichage à l'écran (4:3)</PresentationFormat>
  <Paragraphs>33</Paragraphs>
  <Slides>5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6" baseType="lpstr">
      <vt:lpstr>Débit</vt:lpstr>
      <vt:lpstr>Microsoft Windows</vt:lpstr>
      <vt:lpstr>Summary</vt:lpstr>
      <vt:lpstr>Historic</vt:lpstr>
      <vt:lpstr>Windows Vista</vt:lpstr>
      <vt:lpstr>Windows Seven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Quentin</dc:creator>
  <cp:lastModifiedBy>Matthieu</cp:lastModifiedBy>
  <cp:revision>18</cp:revision>
  <dcterms:created xsi:type="dcterms:W3CDTF">2008-12-15T17:46:15Z</dcterms:created>
  <dcterms:modified xsi:type="dcterms:W3CDTF">2008-12-16T22:40:27Z</dcterms:modified>
</cp:coreProperties>
</file>