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1B0B"/>
    <a:srgbClr val="1724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E9F8-C918-4DAD-A366-145FE1110ECC}" type="datetimeFigureOut">
              <a:rPr lang="fr-FR" smtClean="0"/>
              <a:t>18/11/2014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CECC-D8E4-4350-B226-796FB4BC5A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759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E9F8-C918-4DAD-A366-145FE1110ECC}" type="datetimeFigureOut">
              <a:rPr lang="fr-FR" smtClean="0"/>
              <a:t>18/11/2014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CECC-D8E4-4350-B226-796FB4BC5A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9890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E9F8-C918-4DAD-A366-145FE1110ECC}" type="datetimeFigureOut">
              <a:rPr lang="fr-FR" smtClean="0"/>
              <a:t>18/11/2014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CECC-D8E4-4350-B226-796FB4BC5A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6416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E9F8-C918-4DAD-A366-145FE1110ECC}" type="datetimeFigureOut">
              <a:rPr lang="fr-FR" smtClean="0"/>
              <a:t>18/11/2014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CECC-D8E4-4350-B226-796FB4BC5A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2711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E9F8-C918-4DAD-A366-145FE1110ECC}" type="datetimeFigureOut">
              <a:rPr lang="fr-FR" smtClean="0"/>
              <a:t>18/11/2014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CECC-D8E4-4350-B226-796FB4BC5A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2376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E9F8-C918-4DAD-A366-145FE1110ECC}" type="datetimeFigureOut">
              <a:rPr lang="fr-FR" smtClean="0"/>
              <a:t>18/11/2014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CECC-D8E4-4350-B226-796FB4BC5A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1151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E9F8-C918-4DAD-A366-145FE1110ECC}" type="datetimeFigureOut">
              <a:rPr lang="fr-FR" smtClean="0"/>
              <a:t>18/11/2014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CECC-D8E4-4350-B226-796FB4BC5A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9400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E9F8-C918-4DAD-A366-145FE1110ECC}" type="datetimeFigureOut">
              <a:rPr lang="fr-FR" smtClean="0"/>
              <a:t>18/11/2014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CECC-D8E4-4350-B226-796FB4BC5A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310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E9F8-C918-4DAD-A366-145FE1110ECC}" type="datetimeFigureOut">
              <a:rPr lang="fr-FR" smtClean="0"/>
              <a:t>18/11/2014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CECC-D8E4-4350-B226-796FB4BC5A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50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E9F8-C918-4DAD-A366-145FE1110ECC}" type="datetimeFigureOut">
              <a:rPr lang="fr-FR" smtClean="0"/>
              <a:t>18/11/2014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CECC-D8E4-4350-B226-796FB4BC5A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817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E9F8-C918-4DAD-A366-145FE1110ECC}" type="datetimeFigureOut">
              <a:rPr lang="fr-FR" smtClean="0"/>
              <a:t>18/11/2014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1CECC-D8E4-4350-B226-796FB4BC5A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3223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AAE9F8-C918-4DAD-A366-145FE1110ECC}" type="datetimeFigureOut">
              <a:rPr lang="fr-FR" smtClean="0"/>
              <a:t>18/11/2014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1CECC-D8E4-4350-B226-796FB4BC5A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762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B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rrow___Season_2_Intro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4416"/>
                  <p14:fade out="5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08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26000"/>
    </mc:Choice>
    <mc:Fallback xmlns="">
      <p:transition spd="slow" advClick="0" advTm="2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14325" y="5695949"/>
            <a:ext cx="10515600" cy="1015663"/>
          </a:xfrm>
        </p:spPr>
        <p:txBody>
          <a:bodyPr>
            <a:normAutofit/>
          </a:bodyPr>
          <a:lstStyle/>
          <a:p>
            <a:r>
              <a:rPr lang="fr-FR" sz="2000" dirty="0" smtClean="0">
                <a:solidFill>
                  <a:schemeClr val="bg1"/>
                </a:solidFill>
              </a:rPr>
              <a:t>Anh-</a:t>
            </a:r>
            <a:r>
              <a:rPr lang="fr-FR" sz="2000" dirty="0" err="1" smtClean="0">
                <a:solidFill>
                  <a:schemeClr val="bg1"/>
                </a:solidFill>
              </a:rPr>
              <a:t>Toan</a:t>
            </a:r>
            <a:r>
              <a:rPr lang="fr-FR" sz="2000" dirty="0" smtClean="0">
                <a:solidFill>
                  <a:schemeClr val="bg1"/>
                </a:solidFill>
              </a:rPr>
              <a:t> NGUYEN</a:t>
            </a:r>
            <a:br>
              <a:rPr lang="fr-FR" sz="2000" dirty="0" smtClean="0">
                <a:solidFill>
                  <a:schemeClr val="bg1"/>
                </a:solidFill>
              </a:rPr>
            </a:br>
            <a:r>
              <a:rPr lang="fr-FR" sz="2000" dirty="0" smtClean="0">
                <a:solidFill>
                  <a:schemeClr val="bg1"/>
                </a:solidFill>
              </a:rPr>
              <a:t>Arthur GAUTIER</a:t>
            </a:r>
            <a:br>
              <a:rPr lang="fr-FR" sz="2000" dirty="0" smtClean="0">
                <a:solidFill>
                  <a:schemeClr val="bg1"/>
                </a:solidFill>
              </a:rPr>
            </a:br>
            <a:r>
              <a:rPr lang="fr-FR" sz="2000" dirty="0" smtClean="0">
                <a:solidFill>
                  <a:schemeClr val="bg1"/>
                </a:solidFill>
              </a:rPr>
              <a:t>11/19/2014</a:t>
            </a: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9401175" y="5695948"/>
            <a:ext cx="2552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bg1"/>
                </a:solidFill>
                <a:latin typeface="+mj-lt"/>
              </a:rPr>
              <a:t>L2</a:t>
            </a:r>
          </a:p>
          <a:p>
            <a:r>
              <a:rPr lang="fr-FR" sz="2000" smtClean="0">
                <a:solidFill>
                  <a:schemeClr val="bg1"/>
                </a:solidFill>
                <a:latin typeface="+mj-lt"/>
              </a:rPr>
              <a:t>Groupe </a:t>
            </a:r>
            <a:r>
              <a:rPr lang="fr-FR" sz="2000" smtClean="0">
                <a:solidFill>
                  <a:schemeClr val="bg1"/>
                </a:solidFill>
                <a:latin typeface="+mj-lt"/>
              </a:rPr>
              <a:t>2</a:t>
            </a:r>
            <a:endParaRPr lang="fr-FR" sz="2000" dirty="0" smtClean="0">
              <a:solidFill>
                <a:schemeClr val="bg1"/>
              </a:solidFill>
              <a:latin typeface="+mj-lt"/>
            </a:endParaRPr>
          </a:p>
          <a:p>
            <a:r>
              <a:rPr lang="fr-FR" sz="2000" dirty="0" smtClean="0">
                <a:solidFill>
                  <a:schemeClr val="bg1"/>
                </a:solidFill>
                <a:latin typeface="+mj-lt"/>
              </a:rPr>
              <a:t>Mrs. MASSON-LEVY</a:t>
            </a:r>
            <a:endParaRPr lang="fr-FR" sz="2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4508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B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Introduction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DC Comics : </a:t>
            </a:r>
            <a:r>
              <a:rPr lang="fr-FR" dirty="0" err="1" smtClean="0">
                <a:solidFill>
                  <a:schemeClr val="bg1"/>
                </a:solidFill>
              </a:rPr>
              <a:t>created</a:t>
            </a:r>
            <a:r>
              <a:rPr lang="fr-FR" dirty="0" smtClean="0">
                <a:solidFill>
                  <a:schemeClr val="bg1"/>
                </a:solidFill>
              </a:rPr>
              <a:t> in 1935.</a:t>
            </a:r>
          </a:p>
          <a:p>
            <a:endParaRPr lang="fr-FR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Creator of more than 20 superheroes.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 Green Arrow, </a:t>
            </a:r>
            <a:r>
              <a:rPr lang="fr-FR" dirty="0" err="1" smtClean="0">
                <a:solidFill>
                  <a:schemeClr val="bg1"/>
                </a:solidFill>
              </a:rPr>
              <a:t>created</a:t>
            </a:r>
            <a:r>
              <a:rPr lang="fr-FR" dirty="0" smtClean="0">
                <a:solidFill>
                  <a:schemeClr val="bg1"/>
                </a:solidFill>
              </a:rPr>
              <a:t> by Mort </a:t>
            </a:r>
            <a:r>
              <a:rPr lang="fr-FR" dirty="0" err="1" smtClean="0">
                <a:solidFill>
                  <a:schemeClr val="bg1"/>
                </a:solidFill>
              </a:rPr>
              <a:t>Weisinger</a:t>
            </a:r>
            <a:r>
              <a:rPr lang="fr-FR" dirty="0" smtClean="0">
                <a:solidFill>
                  <a:schemeClr val="bg1"/>
                </a:solidFill>
              </a:rPr>
              <a:t> and George Papp : 1941. </a:t>
            </a:r>
            <a:endParaRPr lang="fr-FR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3525" y="1690688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92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B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The Broadcast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Broadcasted since October 2012 in the USA (The CW).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53 episodes, 54</a:t>
            </a:r>
            <a:r>
              <a:rPr lang="en-US" baseline="30000" dirty="0" smtClean="0">
                <a:solidFill>
                  <a:schemeClr val="bg1"/>
                </a:solidFill>
              </a:rPr>
              <a:t>th</a:t>
            </a:r>
            <a:r>
              <a:rPr lang="en-US" dirty="0" smtClean="0">
                <a:solidFill>
                  <a:schemeClr val="bg1"/>
                </a:solidFill>
              </a:rPr>
              <a:t> is tonight.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Pilot episode : 4.14 million viewers in the USA.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First season : 3.68 million viewers (in the USA).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Mainly shot in Vancouver (British Columbia, Canada).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Favorite new series award by TV Guide (2013).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2</a:t>
            </a:r>
            <a:r>
              <a:rPr lang="en-US" baseline="30000" dirty="0" smtClean="0">
                <a:solidFill>
                  <a:schemeClr val="bg1"/>
                </a:solidFill>
              </a:rPr>
              <a:t>nd</a:t>
            </a:r>
            <a:r>
              <a:rPr lang="en-US" dirty="0" smtClean="0">
                <a:solidFill>
                  <a:schemeClr val="bg1"/>
                </a:solidFill>
              </a:rPr>
              <a:t> place best TV hero for Stephen </a:t>
            </a:r>
            <a:r>
              <a:rPr lang="en-US" dirty="0" err="1" smtClean="0">
                <a:solidFill>
                  <a:schemeClr val="bg1"/>
                </a:solidFill>
              </a:rPr>
              <a:t>Amell</a:t>
            </a:r>
            <a:r>
              <a:rPr lang="en-US" dirty="0" smtClean="0">
                <a:solidFill>
                  <a:schemeClr val="bg1"/>
                </a:solidFill>
              </a:rPr>
              <a:t> (IGN Awards, 2014).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7298" y="1371600"/>
            <a:ext cx="2288876" cy="343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63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B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The Plot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Stephen </a:t>
            </a:r>
            <a:r>
              <a:rPr lang="fr-FR" dirty="0" err="1" smtClean="0">
                <a:solidFill>
                  <a:schemeClr val="bg1"/>
                </a:solidFill>
              </a:rPr>
              <a:t>Amell</a:t>
            </a:r>
            <a:r>
              <a:rPr lang="fr-FR" dirty="0" smtClean="0">
                <a:solidFill>
                  <a:schemeClr val="bg1"/>
                </a:solidFill>
              </a:rPr>
              <a:t>: Oliver </a:t>
            </a:r>
            <a:r>
              <a:rPr lang="fr-FR" dirty="0" err="1" smtClean="0">
                <a:solidFill>
                  <a:schemeClr val="bg1"/>
                </a:solidFill>
              </a:rPr>
              <a:t>Queen</a:t>
            </a:r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David </a:t>
            </a:r>
            <a:r>
              <a:rPr lang="fr-FR" dirty="0" err="1" smtClean="0">
                <a:solidFill>
                  <a:schemeClr val="bg1"/>
                </a:solidFill>
              </a:rPr>
              <a:t>Ramsey</a:t>
            </a:r>
            <a:r>
              <a:rPr lang="fr-FR" dirty="0" smtClean="0">
                <a:solidFill>
                  <a:schemeClr val="bg1"/>
                </a:solidFill>
              </a:rPr>
              <a:t> : John </a:t>
            </a:r>
            <a:r>
              <a:rPr lang="fr-FR" dirty="0" err="1" smtClean="0">
                <a:solidFill>
                  <a:schemeClr val="bg1"/>
                </a:solidFill>
              </a:rPr>
              <a:t>Diggle</a:t>
            </a:r>
            <a:endParaRPr lang="fr-FR" dirty="0" smtClean="0">
              <a:solidFill>
                <a:schemeClr val="bg1"/>
              </a:solidFill>
            </a:endParaRPr>
          </a:p>
          <a:p>
            <a:r>
              <a:rPr lang="fr-FR" dirty="0" smtClean="0">
                <a:solidFill>
                  <a:schemeClr val="bg1"/>
                </a:solidFill>
              </a:rPr>
              <a:t>Emily </a:t>
            </a:r>
            <a:r>
              <a:rPr lang="fr-FR" dirty="0" err="1" smtClean="0">
                <a:solidFill>
                  <a:schemeClr val="bg1"/>
                </a:solidFill>
              </a:rPr>
              <a:t>Bett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Rickards</a:t>
            </a:r>
            <a:r>
              <a:rPr lang="fr-FR" dirty="0" smtClean="0">
                <a:solidFill>
                  <a:schemeClr val="bg1"/>
                </a:solidFill>
              </a:rPr>
              <a:t> : </a:t>
            </a:r>
            <a:r>
              <a:rPr lang="fr-FR" dirty="0" err="1" smtClean="0">
                <a:solidFill>
                  <a:schemeClr val="bg1"/>
                </a:solidFill>
              </a:rPr>
              <a:t>Felicity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Smoak</a:t>
            </a:r>
            <a:endParaRPr lang="fr-FR" dirty="0" smtClean="0">
              <a:solidFill>
                <a:schemeClr val="bg1"/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6030" y="1690688"/>
            <a:ext cx="2147977" cy="2839626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>
            <a:off x="1173192" y="3554083"/>
            <a:ext cx="6996023" cy="320087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 smtClean="0">
                <a:solidFill>
                  <a:schemeClr val="bg1"/>
                </a:solidFill>
              </a:rPr>
              <a:t>Story</a:t>
            </a:r>
          </a:p>
          <a:p>
            <a:pPr algn="ctr"/>
            <a:endParaRPr lang="fr-FR" dirty="0" smtClean="0">
              <a:solidFill>
                <a:schemeClr val="bg1"/>
              </a:solidFill>
            </a:endParaRPr>
          </a:p>
          <a:p>
            <a:pPr algn="just"/>
            <a:r>
              <a:rPr lang="fr-FR" dirty="0" err="1" smtClean="0">
                <a:solidFill>
                  <a:schemeClr val="bg1"/>
                </a:solidFill>
              </a:rPr>
              <a:t>After</a:t>
            </a:r>
            <a:r>
              <a:rPr lang="fr-FR" dirty="0" smtClean="0">
                <a:solidFill>
                  <a:schemeClr val="bg1"/>
                </a:solidFill>
              </a:rPr>
              <a:t> a violent </a:t>
            </a:r>
            <a:r>
              <a:rPr lang="fr-FR" dirty="0" err="1" smtClean="0">
                <a:solidFill>
                  <a:schemeClr val="bg1"/>
                </a:solidFill>
              </a:rPr>
              <a:t>shipwreck</a:t>
            </a:r>
            <a:r>
              <a:rPr lang="fr-FR" dirty="0" smtClean="0">
                <a:solidFill>
                  <a:schemeClr val="bg1"/>
                </a:solidFill>
              </a:rPr>
              <a:t>, </a:t>
            </a:r>
            <a:r>
              <a:rPr lang="fr-FR" dirty="0" err="1" smtClean="0">
                <a:solidFill>
                  <a:schemeClr val="bg1"/>
                </a:solidFill>
              </a:rPr>
              <a:t>billionaire</a:t>
            </a:r>
            <a:r>
              <a:rPr lang="fr-FR" dirty="0" smtClean="0">
                <a:solidFill>
                  <a:schemeClr val="bg1"/>
                </a:solidFill>
              </a:rPr>
              <a:t> Oliver </a:t>
            </a:r>
            <a:r>
              <a:rPr lang="fr-FR" dirty="0" err="1" smtClean="0">
                <a:solidFill>
                  <a:schemeClr val="bg1"/>
                </a:solidFill>
              </a:rPr>
              <a:t>Queen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was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presumed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dead</a:t>
            </a:r>
            <a:r>
              <a:rPr lang="fr-FR" dirty="0" smtClean="0">
                <a:solidFill>
                  <a:schemeClr val="bg1"/>
                </a:solidFill>
              </a:rPr>
              <a:t>. He </a:t>
            </a:r>
            <a:r>
              <a:rPr lang="fr-FR" dirty="0" err="1" smtClean="0">
                <a:solidFill>
                  <a:schemeClr val="bg1"/>
                </a:solidFill>
              </a:rPr>
              <a:t>was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finally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discovered</a:t>
            </a:r>
            <a:r>
              <a:rPr lang="fr-FR" dirty="0" smtClean="0">
                <a:solidFill>
                  <a:schemeClr val="bg1"/>
                </a:solidFill>
              </a:rPr>
              <a:t> on an </a:t>
            </a:r>
            <a:r>
              <a:rPr lang="fr-FR" dirty="0" err="1" smtClean="0">
                <a:solidFill>
                  <a:schemeClr val="bg1"/>
                </a:solidFill>
              </a:rPr>
              <a:t>island</a:t>
            </a:r>
            <a:r>
              <a:rPr lang="fr-FR" dirty="0" smtClean="0">
                <a:solidFill>
                  <a:schemeClr val="bg1"/>
                </a:solidFill>
              </a:rPr>
              <a:t> in the Pacific. </a:t>
            </a:r>
            <a:r>
              <a:rPr lang="fr-FR" dirty="0" err="1" smtClean="0">
                <a:solidFill>
                  <a:schemeClr val="bg1"/>
                </a:solidFill>
              </a:rPr>
              <a:t>When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he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returns</a:t>
            </a:r>
            <a:r>
              <a:rPr lang="fr-FR" dirty="0" smtClean="0">
                <a:solidFill>
                  <a:schemeClr val="bg1"/>
                </a:solidFill>
              </a:rPr>
              <a:t> home, </a:t>
            </a:r>
            <a:r>
              <a:rPr lang="fr-FR" dirty="0" err="1" smtClean="0">
                <a:solidFill>
                  <a:schemeClr val="bg1"/>
                </a:solidFill>
              </a:rPr>
              <a:t>his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family</a:t>
            </a:r>
            <a:r>
              <a:rPr lang="fr-FR" dirty="0" smtClean="0">
                <a:solidFill>
                  <a:schemeClr val="bg1"/>
                </a:solidFill>
              </a:rPr>
              <a:t> and </a:t>
            </a:r>
            <a:r>
              <a:rPr lang="fr-FR" dirty="0" err="1" smtClean="0">
                <a:solidFill>
                  <a:schemeClr val="bg1"/>
                </a:solidFill>
              </a:rPr>
              <a:t>his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friend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welcome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him</a:t>
            </a:r>
            <a:r>
              <a:rPr lang="fr-FR" dirty="0" smtClean="0">
                <a:solidFill>
                  <a:schemeClr val="bg1"/>
                </a:solidFill>
              </a:rPr>
              <a:t> but </a:t>
            </a:r>
            <a:r>
              <a:rPr lang="fr-FR" dirty="0" err="1" smtClean="0">
                <a:solidFill>
                  <a:schemeClr val="bg1"/>
                </a:solidFill>
              </a:rPr>
              <a:t>they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can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feel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he</a:t>
            </a:r>
            <a:r>
              <a:rPr lang="fr-FR" dirty="0" smtClean="0">
                <a:solidFill>
                  <a:schemeClr val="bg1"/>
                </a:solidFill>
              </a:rPr>
              <a:t> has </a:t>
            </a:r>
            <a:r>
              <a:rPr lang="fr-FR" dirty="0" err="1" smtClean="0">
                <a:solidFill>
                  <a:schemeClr val="bg1"/>
                </a:solidFill>
              </a:rPr>
              <a:t>changed</a:t>
            </a:r>
            <a:r>
              <a:rPr lang="fr-FR" dirty="0" smtClean="0">
                <a:solidFill>
                  <a:schemeClr val="bg1"/>
                </a:solidFill>
              </a:rPr>
              <a:t>. </a:t>
            </a:r>
            <a:r>
              <a:rPr lang="fr-FR" dirty="0" err="1" smtClean="0">
                <a:solidFill>
                  <a:schemeClr val="bg1"/>
                </a:solidFill>
              </a:rPr>
              <a:t>While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he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hides</a:t>
            </a:r>
            <a:r>
              <a:rPr lang="fr-FR" dirty="0" smtClean="0">
                <a:solidFill>
                  <a:schemeClr val="bg1"/>
                </a:solidFill>
              </a:rPr>
              <a:t> the </a:t>
            </a:r>
            <a:r>
              <a:rPr lang="fr-FR" dirty="0" err="1" smtClean="0">
                <a:solidFill>
                  <a:schemeClr val="bg1"/>
                </a:solidFill>
              </a:rPr>
              <a:t>truth</a:t>
            </a:r>
            <a:r>
              <a:rPr lang="fr-FR" dirty="0" smtClean="0">
                <a:solidFill>
                  <a:schemeClr val="bg1"/>
                </a:solidFill>
              </a:rPr>
              <a:t> about the man has </a:t>
            </a:r>
            <a:r>
              <a:rPr lang="fr-FR" dirty="0" err="1" smtClean="0">
                <a:solidFill>
                  <a:schemeClr val="bg1"/>
                </a:solidFill>
              </a:rPr>
              <a:t>become</a:t>
            </a:r>
            <a:r>
              <a:rPr lang="fr-FR" dirty="0" smtClean="0">
                <a:solidFill>
                  <a:schemeClr val="bg1"/>
                </a:solidFill>
              </a:rPr>
              <a:t>, Oliver </a:t>
            </a:r>
            <a:r>
              <a:rPr lang="fr-FR" dirty="0" err="1" smtClean="0">
                <a:solidFill>
                  <a:schemeClr val="bg1"/>
                </a:solidFill>
              </a:rPr>
              <a:t>creates</a:t>
            </a:r>
            <a:r>
              <a:rPr lang="fr-FR" dirty="0" smtClean="0">
                <a:solidFill>
                  <a:schemeClr val="bg1"/>
                </a:solidFill>
              </a:rPr>
              <a:t> the secret </a:t>
            </a:r>
            <a:r>
              <a:rPr lang="fr-FR" dirty="0" err="1" smtClean="0">
                <a:solidFill>
                  <a:schemeClr val="bg1"/>
                </a:solidFill>
              </a:rPr>
              <a:t>character</a:t>
            </a:r>
            <a:r>
              <a:rPr lang="fr-FR" dirty="0" smtClean="0">
                <a:solidFill>
                  <a:schemeClr val="bg1"/>
                </a:solidFill>
              </a:rPr>
              <a:t> of Green Arrow to right the </a:t>
            </a:r>
            <a:r>
              <a:rPr lang="fr-FR" dirty="0" err="1" smtClean="0">
                <a:solidFill>
                  <a:schemeClr val="bg1"/>
                </a:solidFill>
              </a:rPr>
              <a:t>wrongs</a:t>
            </a:r>
            <a:r>
              <a:rPr lang="fr-FR" dirty="0" smtClean="0">
                <a:solidFill>
                  <a:schemeClr val="bg1"/>
                </a:solidFill>
              </a:rPr>
              <a:t> of </a:t>
            </a:r>
            <a:r>
              <a:rPr lang="fr-FR" dirty="0" err="1" smtClean="0">
                <a:solidFill>
                  <a:schemeClr val="bg1"/>
                </a:solidFill>
              </a:rPr>
              <a:t>his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fr-FR" dirty="0" err="1" smtClean="0">
                <a:solidFill>
                  <a:schemeClr val="bg1"/>
                </a:solidFill>
              </a:rPr>
              <a:t>family</a:t>
            </a:r>
            <a:r>
              <a:rPr lang="fr-FR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fight against the evils of society, and restore Starling City to its former glory. To keep his secret identity, Oliver plays the role of a rich womanizer, carefree and neglecting. However, Laurel's father, Inspector Quentin Lance, is determined to stop the vigilante in his city.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6434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11B0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>
                <a:solidFill>
                  <a:schemeClr val="bg1"/>
                </a:solidFill>
              </a:rPr>
              <a:t>Conclusion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Why do we like these show ?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DC Comics launched a new TV show on 2014 fall : The Flash. Crossovers are already planned for those shows.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3873500"/>
            <a:ext cx="60960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685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</TotalTime>
  <Words>284</Words>
  <Application>Microsoft Office PowerPoint</Application>
  <PresentationFormat>Grand écran</PresentationFormat>
  <Paragraphs>30</Paragraphs>
  <Slides>6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Présentation PowerPoint</vt:lpstr>
      <vt:lpstr>Anh-Toan NGUYEN Arthur GAUTIER 11/19/2014</vt:lpstr>
      <vt:lpstr>Introduction</vt:lpstr>
      <vt:lpstr>The Broadcast</vt:lpstr>
      <vt:lpstr>The Plot</vt:lpstr>
      <vt:lpstr>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Arthur G.</dc:creator>
  <cp:lastModifiedBy>Arthur G.</cp:lastModifiedBy>
  <cp:revision>32</cp:revision>
  <dcterms:created xsi:type="dcterms:W3CDTF">2014-11-18T16:17:08Z</dcterms:created>
  <dcterms:modified xsi:type="dcterms:W3CDTF">2014-11-18T20:21:37Z</dcterms:modified>
</cp:coreProperties>
</file>