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3454"/>
    <a:srgbClr val="5C78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A7610-3A92-4314-B342-B7D00AD26AF1}" type="datetimeFigureOut">
              <a:rPr lang="fr-FR" smtClean="0"/>
              <a:t>26/05/2015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0520-51B0-4506-B5D5-3186C0730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0142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A7610-3A92-4314-B342-B7D00AD26AF1}" type="datetimeFigureOut">
              <a:rPr lang="fr-FR" smtClean="0"/>
              <a:t>26/05/2015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0520-51B0-4506-B5D5-3186C0730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012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A7610-3A92-4314-B342-B7D00AD26AF1}" type="datetimeFigureOut">
              <a:rPr lang="fr-FR" smtClean="0"/>
              <a:t>26/05/2015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0520-51B0-4506-B5D5-3186C0730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5723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A7610-3A92-4314-B342-B7D00AD26AF1}" type="datetimeFigureOut">
              <a:rPr lang="fr-FR" smtClean="0"/>
              <a:t>26/05/2015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0520-51B0-4506-B5D5-3186C0730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0197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A7610-3A92-4314-B342-B7D00AD26AF1}" type="datetimeFigureOut">
              <a:rPr lang="fr-FR" smtClean="0"/>
              <a:t>26/05/2015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0520-51B0-4506-B5D5-3186C0730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466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A7610-3A92-4314-B342-B7D00AD26AF1}" type="datetimeFigureOut">
              <a:rPr lang="fr-FR" smtClean="0"/>
              <a:t>26/05/2015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0520-51B0-4506-B5D5-3186C0730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5980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A7610-3A92-4314-B342-B7D00AD26AF1}" type="datetimeFigureOut">
              <a:rPr lang="fr-FR" smtClean="0"/>
              <a:t>26/05/2015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0520-51B0-4506-B5D5-3186C0730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2950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A7610-3A92-4314-B342-B7D00AD26AF1}" type="datetimeFigureOut">
              <a:rPr lang="fr-FR" smtClean="0"/>
              <a:t>26/05/2015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0520-51B0-4506-B5D5-3186C0730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69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A7610-3A92-4314-B342-B7D00AD26AF1}" type="datetimeFigureOut">
              <a:rPr lang="fr-FR" smtClean="0"/>
              <a:t>26/05/2015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0520-51B0-4506-B5D5-3186C0730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6636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A7610-3A92-4314-B342-B7D00AD26AF1}" type="datetimeFigureOut">
              <a:rPr lang="fr-FR" smtClean="0"/>
              <a:t>26/05/2015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0520-51B0-4506-B5D5-3186C0730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639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A7610-3A92-4314-B342-B7D00AD26AF1}" type="datetimeFigureOut">
              <a:rPr lang="fr-FR" smtClean="0"/>
              <a:t>26/05/2015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0520-51B0-4506-B5D5-3186C0730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632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A7610-3A92-4314-B342-B7D00AD26AF1}" type="datetimeFigureOut">
              <a:rPr lang="fr-FR" smtClean="0"/>
              <a:t>26/05/2015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00520-51B0-4506-B5D5-3186C0730F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206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DIS_sound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5589.775"/>
                  <p14:fade out="128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55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3400"/>
    </mc:Choice>
    <mc:Fallback>
      <p:transition advTm="13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23850" y="5438775"/>
            <a:ext cx="34861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 err="1" smtClean="0">
                <a:solidFill>
                  <a:schemeClr val="bg1"/>
                </a:solidFill>
              </a:rPr>
              <a:t>Cedrick</a:t>
            </a:r>
            <a:r>
              <a:rPr lang="fr-FR" sz="2200" dirty="0" smtClean="0">
                <a:solidFill>
                  <a:schemeClr val="bg1"/>
                </a:solidFill>
              </a:rPr>
              <a:t> OVERZEE</a:t>
            </a:r>
          </a:p>
          <a:p>
            <a:r>
              <a:rPr lang="fr-FR" sz="2200" dirty="0" smtClean="0">
                <a:solidFill>
                  <a:schemeClr val="bg1"/>
                </a:solidFill>
              </a:rPr>
              <a:t>Arthur GAUTIER</a:t>
            </a:r>
          </a:p>
          <a:p>
            <a:r>
              <a:rPr lang="fr-FR" sz="2200" dirty="0" smtClean="0">
                <a:solidFill>
                  <a:schemeClr val="bg1"/>
                </a:solidFill>
              </a:rPr>
              <a:t>27/05/2015</a:t>
            </a:r>
            <a:endParaRPr lang="fr-FR" sz="2200" dirty="0">
              <a:solidFill>
                <a:schemeClr val="bg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448800" y="5531108"/>
            <a:ext cx="2552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  <a:latin typeface="+mj-lt"/>
              </a:rPr>
              <a:t>L2</a:t>
            </a:r>
          </a:p>
          <a:p>
            <a:r>
              <a:rPr lang="fr-FR" sz="2000" dirty="0" smtClean="0">
                <a:solidFill>
                  <a:schemeClr val="bg1"/>
                </a:solidFill>
                <a:latin typeface="+mj-lt"/>
              </a:rPr>
              <a:t>Groupe 2</a:t>
            </a:r>
          </a:p>
          <a:p>
            <a:r>
              <a:rPr lang="fr-FR" sz="2000" dirty="0" smtClean="0">
                <a:solidFill>
                  <a:schemeClr val="bg1"/>
                </a:solidFill>
                <a:latin typeface="+mj-lt"/>
              </a:rPr>
              <a:t>Mrs. MASSON-LEVY</a:t>
            </a:r>
            <a:endParaRPr lang="fr-FR" sz="2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9234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Introduction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TV show </a:t>
            </a:r>
            <a:r>
              <a:rPr lang="fr-FR" dirty="0" err="1" smtClean="0">
                <a:solidFill>
                  <a:schemeClr val="bg1"/>
                </a:solidFill>
              </a:rPr>
              <a:t>started</a:t>
            </a:r>
            <a:r>
              <a:rPr lang="fr-FR" dirty="0" smtClean="0">
                <a:solidFill>
                  <a:schemeClr val="bg1"/>
                </a:solidFill>
              </a:rPr>
              <a:t> in 1963 on BBC.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The </a:t>
            </a:r>
            <a:r>
              <a:rPr lang="fr-FR" dirty="0" err="1" smtClean="0">
                <a:solidFill>
                  <a:schemeClr val="bg1"/>
                </a:solidFill>
              </a:rPr>
              <a:t>oldest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sci</a:t>
            </a:r>
            <a:r>
              <a:rPr lang="fr-FR" dirty="0" smtClean="0">
                <a:solidFill>
                  <a:schemeClr val="bg1"/>
                </a:solidFill>
              </a:rPr>
              <a:t>-fi tv show </a:t>
            </a:r>
            <a:r>
              <a:rPr lang="fr-FR" dirty="0" err="1" smtClean="0">
                <a:solidFill>
                  <a:schemeClr val="bg1"/>
                </a:solidFill>
              </a:rPr>
              <a:t>with</a:t>
            </a:r>
            <a:r>
              <a:rPr lang="fr-FR" dirty="0" smtClean="0">
                <a:solidFill>
                  <a:schemeClr val="bg1"/>
                </a:solidFill>
              </a:rPr>
              <a:t> 813 </a:t>
            </a:r>
            <a:r>
              <a:rPr lang="fr-FR" dirty="0" err="1" smtClean="0">
                <a:solidFill>
                  <a:schemeClr val="bg1"/>
                </a:solidFill>
              </a:rPr>
              <a:t>episodes</a:t>
            </a:r>
            <a:r>
              <a:rPr lang="fr-FR" dirty="0" smtClean="0">
                <a:solidFill>
                  <a:schemeClr val="bg1"/>
                </a:solidFill>
              </a:rPr>
              <a:t> (26 + 8 </a:t>
            </a:r>
            <a:r>
              <a:rPr lang="fr-FR" dirty="0" err="1" smtClean="0">
                <a:solidFill>
                  <a:schemeClr val="bg1"/>
                </a:solidFill>
              </a:rPr>
              <a:t>seasons</a:t>
            </a:r>
            <a:r>
              <a:rPr lang="fr-FR" dirty="0" smtClean="0">
                <a:solidFill>
                  <a:schemeClr val="bg1"/>
                </a:solidFill>
              </a:rPr>
              <a:t>) and </a:t>
            </a:r>
            <a:r>
              <a:rPr lang="fr-FR" dirty="0" err="1" smtClean="0">
                <a:solidFill>
                  <a:schemeClr val="bg1"/>
                </a:solidFill>
              </a:rPr>
              <a:t>still</a:t>
            </a:r>
            <a:r>
              <a:rPr lang="fr-FR" dirty="0" smtClean="0">
                <a:solidFill>
                  <a:schemeClr val="bg1"/>
                </a:solidFill>
              </a:rPr>
              <a:t> more </a:t>
            </a:r>
            <a:r>
              <a:rPr lang="fr-FR" dirty="0" err="1" smtClean="0">
                <a:solidFill>
                  <a:schemeClr val="bg1"/>
                </a:solidFill>
              </a:rPr>
              <a:t>coming</a:t>
            </a:r>
            <a:r>
              <a:rPr lang="fr-FR" dirty="0" smtClean="0">
                <a:solidFill>
                  <a:schemeClr val="bg1"/>
                </a:solidFill>
              </a:rPr>
              <a:t> up.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Few spin-</a:t>
            </a:r>
            <a:r>
              <a:rPr lang="fr-FR" dirty="0" err="1" smtClean="0">
                <a:solidFill>
                  <a:schemeClr val="bg1"/>
                </a:solidFill>
              </a:rPr>
              <a:t>offs</a:t>
            </a:r>
            <a:r>
              <a:rPr lang="fr-FR" dirty="0" smtClean="0">
                <a:solidFill>
                  <a:schemeClr val="bg1"/>
                </a:solidFill>
              </a:rPr>
              <a:t> : </a:t>
            </a:r>
            <a:r>
              <a:rPr lang="fr-FR" dirty="0" err="1" smtClean="0">
                <a:solidFill>
                  <a:schemeClr val="bg1"/>
                </a:solidFill>
              </a:rPr>
              <a:t>Torchwood</a:t>
            </a:r>
            <a:r>
              <a:rPr lang="fr-FR" dirty="0" smtClean="0">
                <a:solidFill>
                  <a:schemeClr val="bg1"/>
                </a:solidFill>
              </a:rPr>
              <a:t> (2006 – 11), The Sarah Jane Adventures (2007 – 11).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upload.wikimedia.org/wikipedia/commons/1/1a/BBC_One_2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225" y="1690688"/>
            <a:ext cx="19050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53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The Show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err="1" smtClean="0">
                <a:solidFill>
                  <a:schemeClr val="bg1"/>
                </a:solidFill>
              </a:rPr>
              <a:t>Rebooted</a:t>
            </a:r>
            <a:r>
              <a:rPr lang="fr-FR" dirty="0" smtClean="0">
                <a:solidFill>
                  <a:schemeClr val="bg1"/>
                </a:solidFill>
              </a:rPr>
              <a:t> in 2005 by Russel T Davies.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r>
              <a:rPr lang="fr-FR" dirty="0" err="1" smtClean="0">
                <a:solidFill>
                  <a:schemeClr val="bg1"/>
                </a:solidFill>
              </a:rPr>
              <a:t>Around</a:t>
            </a:r>
            <a:r>
              <a:rPr lang="fr-FR" dirty="0" smtClean="0">
                <a:solidFill>
                  <a:schemeClr val="bg1"/>
                </a:solidFill>
              </a:rPr>
              <a:t> 8 millions </a:t>
            </a:r>
            <a:r>
              <a:rPr lang="fr-FR" dirty="0" err="1" smtClean="0">
                <a:solidFill>
                  <a:schemeClr val="bg1"/>
                </a:solidFill>
              </a:rPr>
              <a:t>viewers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accross</a:t>
            </a:r>
            <a:r>
              <a:rPr lang="fr-FR" dirty="0" smtClean="0">
                <a:solidFill>
                  <a:schemeClr val="bg1"/>
                </a:solidFill>
              </a:rPr>
              <a:t> the world.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r>
              <a:rPr lang="fr-FR" dirty="0" err="1" smtClean="0">
                <a:solidFill>
                  <a:schemeClr val="bg1"/>
                </a:solidFill>
              </a:rPr>
              <a:t>Each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season</a:t>
            </a:r>
            <a:r>
              <a:rPr lang="fr-FR" dirty="0" smtClean="0">
                <a:solidFill>
                  <a:schemeClr val="bg1"/>
                </a:solidFill>
              </a:rPr>
              <a:t> : 13 </a:t>
            </a:r>
            <a:r>
              <a:rPr lang="fr-FR" dirty="0" err="1" smtClean="0">
                <a:solidFill>
                  <a:schemeClr val="bg1"/>
                </a:solidFill>
              </a:rPr>
              <a:t>episodes</a:t>
            </a:r>
            <a:r>
              <a:rPr lang="fr-FR" dirty="0" smtClean="0">
                <a:solidFill>
                  <a:schemeClr val="bg1"/>
                </a:solidFill>
              </a:rPr>
              <a:t> of 45 minutes + the Christmas </a:t>
            </a:r>
            <a:r>
              <a:rPr lang="fr-FR" dirty="0" err="1" smtClean="0">
                <a:solidFill>
                  <a:schemeClr val="bg1"/>
                </a:solidFill>
              </a:rPr>
              <a:t>episode</a:t>
            </a:r>
            <a:r>
              <a:rPr lang="fr-FR" dirty="0" smtClean="0">
                <a:solidFill>
                  <a:schemeClr val="bg1"/>
                </a:solidFill>
              </a:rPr>
              <a:t> (~65 minutes).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endParaRPr lang="fr-F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1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The Plot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690687"/>
            <a:ext cx="4972050" cy="4357687"/>
          </a:xfrm>
        </p:spPr>
        <p:txBody>
          <a:bodyPr>
            <a:normAutofit lnSpcReduction="10000"/>
          </a:bodyPr>
          <a:lstStyle/>
          <a:p>
            <a:endParaRPr lang="fr-FR" i="1" dirty="0" smtClean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en-US" i="1" dirty="0" smtClean="0">
                <a:solidFill>
                  <a:schemeClr val="bg1"/>
                </a:solidFill>
              </a:rPr>
              <a:t>Doctor Who</a:t>
            </a:r>
            <a:r>
              <a:rPr lang="en-US" dirty="0" smtClean="0">
                <a:solidFill>
                  <a:schemeClr val="bg1"/>
                </a:solidFill>
              </a:rPr>
              <a:t> follows the adventure of the Doctor, a Time Lord from </a:t>
            </a:r>
            <a:r>
              <a:rPr lang="en-US" dirty="0" err="1" smtClean="0">
                <a:solidFill>
                  <a:schemeClr val="bg1"/>
                </a:solidFill>
              </a:rPr>
              <a:t>Gallifrey</a:t>
            </a:r>
            <a:r>
              <a:rPr lang="en-US" dirty="0" smtClean="0">
                <a:solidFill>
                  <a:schemeClr val="bg1"/>
                </a:solidFill>
              </a:rPr>
              <a:t>, in his travels through time and space. Rarely alone, he has some companions to be with him and see the universe. As a Time Lord, the Doctor has the ability to regenerate when his body is mortally wounded. 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968" y="2105347"/>
            <a:ext cx="2347163" cy="352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4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The </a:t>
            </a:r>
            <a:r>
              <a:rPr lang="fr-FR" dirty="0" err="1" smtClean="0">
                <a:solidFill>
                  <a:schemeClr val="bg1"/>
                </a:solidFill>
              </a:rPr>
              <a:t>Doctor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Main </a:t>
            </a:r>
            <a:r>
              <a:rPr lang="fr-FR" dirty="0" err="1" smtClean="0">
                <a:solidFill>
                  <a:schemeClr val="bg1"/>
                </a:solidFill>
              </a:rPr>
              <a:t>character</a:t>
            </a:r>
            <a:r>
              <a:rPr lang="fr-FR" dirty="0" smtClean="0">
                <a:solidFill>
                  <a:schemeClr val="bg1"/>
                </a:solidFill>
              </a:rPr>
              <a:t> of the show.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Up to the </a:t>
            </a:r>
            <a:r>
              <a:rPr lang="fr-FR" dirty="0" err="1" smtClean="0">
                <a:solidFill>
                  <a:schemeClr val="bg1"/>
                </a:solidFill>
              </a:rPr>
              <a:t>ability</a:t>
            </a:r>
            <a:r>
              <a:rPr lang="fr-FR" dirty="0" smtClean="0">
                <a:solidFill>
                  <a:schemeClr val="bg1"/>
                </a:solidFill>
              </a:rPr>
              <a:t> of </a:t>
            </a:r>
            <a:r>
              <a:rPr lang="fr-FR" dirty="0" err="1" smtClean="0">
                <a:solidFill>
                  <a:schemeClr val="bg1"/>
                </a:solidFill>
              </a:rPr>
              <a:t>regeneration</a:t>
            </a:r>
            <a:r>
              <a:rPr lang="fr-FR" dirty="0" smtClean="0">
                <a:solidFill>
                  <a:schemeClr val="bg1"/>
                </a:solidFill>
              </a:rPr>
              <a:t> of a Time Lord, a lot of </a:t>
            </a:r>
            <a:r>
              <a:rPr lang="fr-FR" dirty="0" err="1" smtClean="0">
                <a:solidFill>
                  <a:schemeClr val="bg1"/>
                </a:solidFill>
              </a:rPr>
              <a:t>actors</a:t>
            </a:r>
            <a:r>
              <a:rPr lang="fr-FR" dirty="0" smtClean="0">
                <a:solidFill>
                  <a:schemeClr val="bg1"/>
                </a:solidFill>
              </a:rPr>
              <a:t> are able to </a:t>
            </a:r>
            <a:r>
              <a:rPr lang="fr-FR" dirty="0" err="1" smtClean="0">
                <a:solidFill>
                  <a:schemeClr val="bg1"/>
                </a:solidFill>
              </a:rPr>
              <a:t>be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Doctor</a:t>
            </a:r>
            <a:r>
              <a:rPr lang="fr-FR" dirty="0" smtClean="0">
                <a:solidFill>
                  <a:schemeClr val="bg1"/>
                </a:solidFill>
              </a:rPr>
              <a:t> (at least 13 </a:t>
            </a:r>
            <a:r>
              <a:rPr lang="fr-FR" dirty="0" err="1" smtClean="0">
                <a:solidFill>
                  <a:schemeClr val="bg1"/>
                </a:solidFill>
              </a:rPr>
              <a:t>were</a:t>
            </a:r>
            <a:r>
              <a:rPr lang="fr-FR" dirty="0" smtClean="0">
                <a:solidFill>
                  <a:schemeClr val="bg1"/>
                </a:solidFill>
              </a:rPr>
              <a:t>).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r>
              <a:rPr lang="fr-FR" dirty="0" err="1" smtClean="0">
                <a:solidFill>
                  <a:schemeClr val="bg1"/>
                </a:solidFill>
              </a:rPr>
              <a:t>He’s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now</a:t>
            </a:r>
            <a:r>
              <a:rPr lang="fr-FR" dirty="0" smtClean="0">
                <a:solidFill>
                  <a:schemeClr val="bg1"/>
                </a:solidFill>
              </a:rPr>
              <a:t> over 2000 </a:t>
            </a:r>
            <a:r>
              <a:rPr lang="fr-FR" dirty="0" err="1" smtClean="0">
                <a:solidFill>
                  <a:schemeClr val="bg1"/>
                </a:solidFill>
              </a:rPr>
              <a:t>years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old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53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47700"/>
            <a:ext cx="9753600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9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The </a:t>
            </a:r>
            <a:r>
              <a:rPr lang="fr-FR" dirty="0" err="1" smtClean="0">
                <a:solidFill>
                  <a:schemeClr val="bg1"/>
                </a:solidFill>
              </a:rPr>
              <a:t>Companions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25" y="1482186"/>
            <a:ext cx="5375027" cy="4771516"/>
          </a:xfrm>
        </p:spPr>
      </p:pic>
      <p:pic>
        <p:nvPicPr>
          <p:cNvPr id="7" name="Espace réservé du contenu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652" y="2143919"/>
            <a:ext cx="2247900" cy="3448050"/>
          </a:xfrm>
        </p:spPr>
      </p:pic>
    </p:spTree>
    <p:extLst>
      <p:ext uri="{BB962C8B-B14F-4D97-AF65-F5344CB8AC3E}">
        <p14:creationId xmlns:p14="http://schemas.microsoft.com/office/powerpoint/2010/main" val="204148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 Enemies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1454881"/>
            <a:ext cx="8915400" cy="5403119"/>
          </a:xfrm>
        </p:spPr>
      </p:pic>
    </p:spTree>
    <p:extLst>
      <p:ext uri="{BB962C8B-B14F-4D97-AF65-F5344CB8AC3E}">
        <p14:creationId xmlns:p14="http://schemas.microsoft.com/office/powerpoint/2010/main" val="34527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The </a:t>
            </a:r>
            <a:r>
              <a:rPr lang="fr-FR" dirty="0" err="1" smtClean="0">
                <a:solidFill>
                  <a:schemeClr val="bg1"/>
                </a:solidFill>
              </a:rPr>
              <a:t>Tardis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Time And Relative Dimension In </a:t>
            </a:r>
            <a:r>
              <a:rPr lang="fr-FR" dirty="0" err="1" smtClean="0">
                <a:solidFill>
                  <a:schemeClr val="bg1"/>
                </a:solidFill>
              </a:rPr>
              <a:t>Space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</a:p>
          <a:p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err="1" smtClean="0">
                <a:solidFill>
                  <a:schemeClr val="bg1"/>
                </a:solidFill>
              </a:rPr>
              <a:t>It’s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bigger</a:t>
            </a:r>
            <a:r>
              <a:rPr lang="fr-FR" dirty="0" smtClean="0">
                <a:solidFill>
                  <a:schemeClr val="bg1"/>
                </a:solidFill>
              </a:rPr>
              <a:t> on the </a:t>
            </a:r>
            <a:r>
              <a:rPr lang="fr-FR" dirty="0" err="1" smtClean="0">
                <a:solidFill>
                  <a:schemeClr val="bg1"/>
                </a:solidFill>
              </a:rPr>
              <a:t>inside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r>
              <a:rPr lang="fr-FR" dirty="0" err="1" smtClean="0">
                <a:solidFill>
                  <a:schemeClr val="bg1"/>
                </a:solidFill>
              </a:rPr>
              <a:t>Designed</a:t>
            </a:r>
            <a:r>
              <a:rPr lang="fr-FR" dirty="0" smtClean="0">
                <a:solidFill>
                  <a:schemeClr val="bg1"/>
                </a:solidFill>
              </a:rPr>
              <a:t> to </a:t>
            </a:r>
            <a:r>
              <a:rPr lang="fr-FR" dirty="0" err="1" smtClean="0">
                <a:solidFill>
                  <a:schemeClr val="bg1"/>
                </a:solidFill>
              </a:rPr>
              <a:t>be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piloted</a:t>
            </a:r>
            <a:r>
              <a:rPr lang="fr-FR" dirty="0" smtClean="0">
                <a:solidFill>
                  <a:schemeClr val="bg1"/>
                </a:solidFill>
              </a:rPr>
              <a:t> by 6 people, the </a:t>
            </a:r>
            <a:r>
              <a:rPr lang="fr-FR" dirty="0" err="1" smtClean="0">
                <a:solidFill>
                  <a:schemeClr val="bg1"/>
                </a:solidFill>
              </a:rPr>
              <a:t>Doctor</a:t>
            </a:r>
            <a:r>
              <a:rPr lang="fr-FR" dirty="0" smtClean="0">
                <a:solidFill>
                  <a:schemeClr val="bg1"/>
                </a:solidFill>
              </a:rPr>
              <a:t> do </a:t>
            </a:r>
            <a:r>
              <a:rPr lang="fr-FR" dirty="0" err="1" smtClean="0">
                <a:solidFill>
                  <a:schemeClr val="bg1"/>
                </a:solidFill>
              </a:rPr>
              <a:t>it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alone</a:t>
            </a:r>
            <a:r>
              <a:rPr lang="fr-FR" dirty="0" smtClean="0">
                <a:solidFill>
                  <a:schemeClr val="bg1"/>
                </a:solidFill>
              </a:rPr>
              <a:t>.</a:t>
            </a:r>
          </a:p>
          <a:p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543969"/>
            <a:ext cx="5181600" cy="2914650"/>
          </a:xfrm>
        </p:spPr>
      </p:pic>
    </p:spTree>
    <p:extLst>
      <p:ext uri="{BB962C8B-B14F-4D97-AF65-F5344CB8AC3E}">
        <p14:creationId xmlns:p14="http://schemas.microsoft.com/office/powerpoint/2010/main" val="348744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Conclusion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</a:rPr>
              <a:t>Why</a:t>
            </a:r>
            <a:r>
              <a:rPr lang="fr-FR" dirty="0" smtClean="0">
                <a:solidFill>
                  <a:schemeClr val="bg1"/>
                </a:solidFill>
              </a:rPr>
              <a:t> do </a:t>
            </a:r>
            <a:r>
              <a:rPr lang="fr-FR" dirty="0" err="1" smtClean="0">
                <a:solidFill>
                  <a:schemeClr val="bg1"/>
                </a:solidFill>
              </a:rPr>
              <a:t>we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loooove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this</a:t>
            </a:r>
            <a:r>
              <a:rPr lang="fr-FR" dirty="0" smtClean="0">
                <a:solidFill>
                  <a:schemeClr val="bg1"/>
                </a:solidFill>
              </a:rPr>
              <a:t> show ?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r>
              <a:rPr lang="fr-FR" dirty="0" err="1" smtClean="0">
                <a:solidFill>
                  <a:schemeClr val="bg1"/>
                </a:solidFill>
              </a:rPr>
              <a:t>Next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season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coming</a:t>
            </a:r>
            <a:r>
              <a:rPr lang="fr-FR" dirty="0" smtClean="0">
                <a:solidFill>
                  <a:schemeClr val="bg1"/>
                </a:solidFill>
              </a:rPr>
              <a:t> up in </a:t>
            </a:r>
            <a:r>
              <a:rPr lang="fr-FR" dirty="0" err="1" smtClean="0">
                <a:solidFill>
                  <a:schemeClr val="bg1"/>
                </a:solidFill>
              </a:rPr>
              <a:t>fall</a:t>
            </a:r>
            <a:r>
              <a:rPr lang="fr-FR" dirty="0" smtClean="0">
                <a:solidFill>
                  <a:schemeClr val="bg1"/>
                </a:solidFill>
              </a:rPr>
              <a:t> 2015, </a:t>
            </a:r>
            <a:r>
              <a:rPr lang="fr-FR" dirty="0" err="1" smtClean="0">
                <a:solidFill>
                  <a:schemeClr val="bg1"/>
                </a:solidFill>
              </a:rPr>
              <a:t>you</a:t>
            </a:r>
            <a:r>
              <a:rPr lang="fr-FR" dirty="0" smtClean="0">
                <a:solidFill>
                  <a:schemeClr val="bg1"/>
                </a:solidFill>
              </a:rPr>
              <a:t> have </a:t>
            </a:r>
            <a:r>
              <a:rPr lang="fr-FR" dirty="0" err="1" smtClean="0">
                <a:solidFill>
                  <a:schemeClr val="bg1"/>
                </a:solidFill>
              </a:rPr>
              <a:t>still</a:t>
            </a:r>
            <a:r>
              <a:rPr lang="fr-FR" dirty="0" smtClean="0">
                <a:solidFill>
                  <a:schemeClr val="bg1"/>
                </a:solidFill>
              </a:rPr>
              <a:t> time to catch up !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"We’re all stories, in the end… just make it a good one, eh?”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Matt Smith, Eleventh Doctor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6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269</Words>
  <Application>Microsoft Office PowerPoint</Application>
  <PresentationFormat>Grand écran</PresentationFormat>
  <Paragraphs>45</Paragraphs>
  <Slides>11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Introduction</vt:lpstr>
      <vt:lpstr>The Show</vt:lpstr>
      <vt:lpstr>The Plot</vt:lpstr>
      <vt:lpstr>The Doctor</vt:lpstr>
      <vt:lpstr>Présentation PowerPoint</vt:lpstr>
      <vt:lpstr>The Companions</vt:lpstr>
      <vt:lpstr>The Enemies</vt:lpstr>
      <vt:lpstr>The Tardis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Arthur G.</dc:creator>
  <cp:lastModifiedBy>Arthur G.</cp:lastModifiedBy>
  <cp:revision>36</cp:revision>
  <dcterms:created xsi:type="dcterms:W3CDTF">2015-05-26T17:11:28Z</dcterms:created>
  <dcterms:modified xsi:type="dcterms:W3CDTF">2015-05-26T18:19:34Z</dcterms:modified>
</cp:coreProperties>
</file>