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0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E30FEE1-BED8-4A10-A8F3-1056DA5BCE9E}">
          <p14:sldIdLst>
            <p14:sldId id="256"/>
            <p14:sldId id="257"/>
            <p14:sldId id="258"/>
            <p14:sldId id="261"/>
            <p14:sldId id="262"/>
            <p14:sldId id="259"/>
            <p14:sldId id="263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2217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3860870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1711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3915137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966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206826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2429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82412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532404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46547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9787489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200478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0323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55405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90980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016527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70374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1C0F4-BA27-4412-A736-7B334CF1EEBD}" type="datetimeFigureOut">
              <a:rPr lang="fr-FR" smtClean="0"/>
              <a:t>09/11/2015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7F5D0-0E93-41A4-AE6B-52E697E3BC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062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2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76419" y="898069"/>
            <a:ext cx="8791575" cy="938213"/>
          </a:xfrm>
        </p:spPr>
        <p:txBody>
          <a:bodyPr>
            <a:noAutofit/>
          </a:bodyPr>
          <a:lstStyle/>
          <a:p>
            <a:pPr algn="ctr"/>
            <a:r>
              <a:rPr lang="fr-FR" sz="6600" dirty="0" smtClean="0"/>
              <a:t>CENSORSHIPS IN CHINA</a:t>
            </a:r>
            <a:endParaRPr lang="fr-FR" sz="6600" dirty="0"/>
          </a:p>
        </p:txBody>
      </p:sp>
      <p:sp>
        <p:nvSpPr>
          <p:cNvPr id="5" name="ZoneTexte 4"/>
          <p:cNvSpPr txBox="1"/>
          <p:nvPr/>
        </p:nvSpPr>
        <p:spPr>
          <a:xfrm>
            <a:off x="3798427" y="2032225"/>
            <a:ext cx="4947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CHAZAL Baptiste</a:t>
            </a:r>
          </a:p>
          <a:p>
            <a:pPr algn="ctr"/>
            <a:r>
              <a:rPr lang="fr-FR" dirty="0" smtClean="0"/>
              <a:t>TARQUINI Adrien</a:t>
            </a:r>
          </a:p>
          <a:p>
            <a:pPr algn="ctr"/>
            <a:r>
              <a:rPr lang="fr-FR" dirty="0" smtClean="0"/>
              <a:t>Group 4</a:t>
            </a:r>
            <a:endParaRPr lang="fr-FR" dirty="0"/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68" y="5891212"/>
            <a:ext cx="2057400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847" y="3151498"/>
            <a:ext cx="4710721" cy="3502395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106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478570"/>
          </a:xfrm>
        </p:spPr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1" y="1780324"/>
            <a:ext cx="9905999" cy="549651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20 </a:t>
            </a:r>
            <a:r>
              <a:rPr lang="fr-FR" dirty="0" err="1" smtClean="0"/>
              <a:t>years</a:t>
            </a:r>
            <a:r>
              <a:rPr lang="fr-FR" dirty="0" smtClean="0"/>
              <a:t> 	    </a:t>
            </a:r>
            <a:r>
              <a:rPr lang="fr-FR" dirty="0" err="1" smtClean="0"/>
              <a:t>Big</a:t>
            </a:r>
            <a:r>
              <a:rPr lang="fr-FR" dirty="0" smtClean="0"/>
              <a:t> and </a:t>
            </a:r>
            <a:r>
              <a:rPr lang="fr-FR" dirty="0" err="1" smtClean="0"/>
              <a:t>steady</a:t>
            </a:r>
            <a:r>
              <a:rPr lang="fr-FR" dirty="0" smtClean="0"/>
              <a:t> </a:t>
            </a:r>
            <a:r>
              <a:rPr lang="fr-FR" dirty="0" err="1" smtClean="0"/>
              <a:t>growth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3570551" y="2055149"/>
            <a:ext cx="869324" cy="4296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19" y="1803792"/>
            <a:ext cx="914479" cy="50601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19" y="2655197"/>
            <a:ext cx="914479" cy="50601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285998" y="2677370"/>
            <a:ext cx="9209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330 	        First </a:t>
            </a:r>
            <a:r>
              <a:rPr lang="fr-FR" sz="2400" dirty="0" err="1" smtClean="0"/>
              <a:t>censorship</a:t>
            </a:r>
            <a:r>
              <a:rPr lang="fr-FR" sz="2400" dirty="0" smtClean="0"/>
              <a:t> </a:t>
            </a:r>
            <a:r>
              <a:rPr lang="fr-FR" sz="2400" dirty="0" err="1" smtClean="0"/>
              <a:t>law</a:t>
            </a:r>
            <a:endParaRPr lang="fr-FR" sz="24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670" y="2661292"/>
            <a:ext cx="1121761" cy="49381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18" y="3486430"/>
            <a:ext cx="914479" cy="50601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285997" y="3508603"/>
            <a:ext cx="9209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The </a:t>
            </a:r>
            <a:r>
              <a:rPr lang="fr-FR" sz="2400" dirty="0" err="1" smtClean="0"/>
              <a:t>world’s</a:t>
            </a:r>
            <a:r>
              <a:rPr lang="fr-FR" sz="2400" dirty="0" smtClean="0"/>
              <a:t> workshop</a:t>
            </a:r>
            <a:endParaRPr lang="fr-FR" sz="2400" dirty="0"/>
          </a:p>
        </p:txBody>
      </p:sp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4" y="3486430"/>
            <a:ext cx="5425036" cy="3054433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1671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33248" y="37873"/>
            <a:ext cx="9905998" cy="1478570"/>
          </a:xfrm>
        </p:spPr>
        <p:txBody>
          <a:bodyPr/>
          <a:lstStyle/>
          <a:p>
            <a:r>
              <a:rPr lang="en-US" dirty="0" smtClean="0"/>
              <a:t>I. How the government of china controls the internet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72744" y="2571484"/>
            <a:ext cx="6915955" cy="539841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The </a:t>
            </a:r>
            <a:r>
              <a:rPr lang="en-US" dirty="0"/>
              <a:t>minister of industry and information technology</a:t>
            </a:r>
            <a:endParaRPr lang="fr-FR" dirty="0"/>
          </a:p>
        </p:txBody>
      </p:sp>
      <p:sp>
        <p:nvSpPr>
          <p:cNvPr id="4" name="Flèche droite 3"/>
          <p:cNvSpPr/>
          <p:nvPr/>
        </p:nvSpPr>
        <p:spPr>
          <a:xfrm>
            <a:off x="1584102" y="2617001"/>
            <a:ext cx="888642" cy="45076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584102" y="3699275"/>
            <a:ext cx="888642" cy="45076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1590541" y="4695686"/>
            <a:ext cx="888642" cy="45076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1590541" y="5726803"/>
            <a:ext cx="888642" cy="45076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43577" y="3700867"/>
            <a:ext cx="944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State Council Information </a:t>
            </a:r>
            <a:r>
              <a:rPr lang="en-US" sz="2400" dirty="0" smtClean="0"/>
              <a:t>Office              State </a:t>
            </a:r>
            <a:r>
              <a:rPr lang="en-US" sz="2400" dirty="0"/>
              <a:t>Internet Information Office</a:t>
            </a:r>
            <a:endParaRPr lang="fr-FR" sz="2400" dirty="0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6664817" y="3958554"/>
            <a:ext cx="869324" cy="4296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2543577" y="4708383"/>
            <a:ext cx="8706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The </a:t>
            </a:r>
            <a:r>
              <a:rPr lang="fr-FR" sz="2400" dirty="0" err="1" smtClean="0"/>
              <a:t>minister</a:t>
            </a:r>
            <a:r>
              <a:rPr lang="fr-FR" sz="2400" dirty="0" smtClean="0"/>
              <a:t> of Public Security</a:t>
            </a:r>
            <a:endParaRPr lang="fr-FR" sz="2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543577" y="5715899"/>
            <a:ext cx="8577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Cyber police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9973176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3 softwares to control the internet: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Blue </a:t>
            </a:r>
            <a:r>
              <a:rPr lang="fr-FR" dirty="0" err="1" smtClean="0"/>
              <a:t>Shield</a:t>
            </a:r>
            <a:endParaRPr lang="fr-FR" dirty="0" smtClean="0"/>
          </a:p>
          <a:p>
            <a:endParaRPr lang="fr-FR" dirty="0" smtClean="0"/>
          </a:p>
          <a:p>
            <a:r>
              <a:rPr lang="en-US" dirty="0"/>
              <a:t>The Great Firewall of </a:t>
            </a:r>
            <a:r>
              <a:rPr lang="en-US" dirty="0" smtClean="0"/>
              <a:t>China</a:t>
            </a:r>
          </a:p>
          <a:p>
            <a:endParaRPr lang="en-US" dirty="0"/>
          </a:p>
          <a:p>
            <a:r>
              <a:rPr lang="fr-FR" dirty="0" err="1"/>
              <a:t>Search</a:t>
            </a:r>
            <a:r>
              <a:rPr lang="fr-FR" dirty="0"/>
              <a:t> </a:t>
            </a:r>
            <a:r>
              <a:rPr lang="fr-FR" dirty="0" err="1"/>
              <a:t>engines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07989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478570"/>
          </a:xfrm>
        </p:spPr>
        <p:txBody>
          <a:bodyPr>
            <a:normAutofit/>
          </a:bodyPr>
          <a:lstStyle/>
          <a:p>
            <a:r>
              <a:rPr lang="fr-FR" sz="2400" dirty="0" smtClean="0"/>
              <a:t>The penalties</a:t>
            </a:r>
            <a:endParaRPr lang="fr-FR" sz="24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1141413" y="1775661"/>
            <a:ext cx="9905999" cy="4821081"/>
          </a:xfrm>
        </p:spPr>
        <p:txBody>
          <a:bodyPr>
            <a:normAutofit/>
          </a:bodyPr>
          <a:lstStyle/>
          <a:p>
            <a:r>
              <a:rPr lang="fr-FR" dirty="0" err="1" smtClean="0"/>
              <a:t>Cyber-dissident</a:t>
            </a:r>
            <a:r>
              <a:rPr lang="fr-FR" dirty="0" smtClean="0"/>
              <a:t>	      </a:t>
            </a:r>
            <a:r>
              <a:rPr lang="fr-FR" dirty="0" err="1" smtClean="0"/>
              <a:t>severely</a:t>
            </a:r>
            <a:r>
              <a:rPr lang="fr-FR" dirty="0" smtClean="0"/>
              <a:t> </a:t>
            </a:r>
            <a:r>
              <a:rPr lang="fr-FR" dirty="0" err="1" smtClean="0"/>
              <a:t>punished</a:t>
            </a:r>
            <a:r>
              <a:rPr lang="fr-FR" dirty="0" smtClean="0"/>
              <a:t> 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Fines</a:t>
            </a:r>
          </a:p>
          <a:p>
            <a:pPr lvl="1"/>
            <a:r>
              <a:rPr lang="fr-FR" dirty="0"/>
              <a:t> </a:t>
            </a:r>
            <a:r>
              <a:rPr lang="fr-FR" dirty="0" err="1" smtClean="0"/>
              <a:t>Incarceration</a:t>
            </a:r>
            <a:endParaRPr lang="fr-FR" dirty="0" smtClean="0"/>
          </a:p>
          <a:p>
            <a:pPr lvl="1"/>
            <a:r>
              <a:rPr lang="fr-FR" dirty="0"/>
              <a:t> </a:t>
            </a:r>
            <a:r>
              <a:rPr lang="fr-FR" dirty="0" err="1" smtClean="0"/>
              <a:t>Death</a:t>
            </a:r>
            <a:r>
              <a:rPr lang="fr-FR" dirty="0" smtClean="0"/>
              <a:t> Penalties</a:t>
            </a:r>
          </a:p>
          <a:p>
            <a:r>
              <a:rPr lang="fr-FR" dirty="0" smtClean="0"/>
              <a:t> </a:t>
            </a:r>
            <a:r>
              <a:rPr lang="fr-FR" dirty="0" err="1" smtClean="0"/>
              <a:t>World’s</a:t>
            </a:r>
            <a:r>
              <a:rPr lang="fr-FR" dirty="0" smtClean="0"/>
              <a:t> record 	      72%</a:t>
            </a:r>
          </a:p>
          <a:p>
            <a:r>
              <a:rPr lang="fr-FR" dirty="0"/>
              <a:t> </a:t>
            </a:r>
            <a:r>
              <a:rPr lang="fr-FR" dirty="0" err="1" smtClean="0"/>
              <a:t>Well-known</a:t>
            </a:r>
            <a:r>
              <a:rPr lang="fr-FR" dirty="0" smtClean="0"/>
              <a:t> case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Lin Hai</a:t>
            </a:r>
          </a:p>
          <a:p>
            <a:pPr lvl="1"/>
            <a:r>
              <a:rPr lang="fr-FR" dirty="0"/>
              <a:t> </a:t>
            </a:r>
            <a:r>
              <a:rPr lang="fr-FR" dirty="0" smtClean="0"/>
              <a:t>Wang </a:t>
            </a:r>
            <a:r>
              <a:rPr lang="fr-FR" dirty="0" err="1" smtClean="0"/>
              <a:t>Youcai</a:t>
            </a:r>
            <a:endParaRPr lang="fr-FR" dirty="0" smtClean="0"/>
          </a:p>
          <a:p>
            <a:pPr lvl="1"/>
            <a:r>
              <a:rPr lang="fr-FR" dirty="0"/>
              <a:t> </a:t>
            </a:r>
            <a:r>
              <a:rPr lang="fr-FR" dirty="0" smtClean="0"/>
              <a:t>Huang Qi</a:t>
            </a:r>
          </a:p>
          <a:p>
            <a:pPr marL="0" indent="0">
              <a:buNone/>
            </a:pPr>
            <a:endParaRPr lang="fr-FR" dirty="0"/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3488910" y="2088932"/>
            <a:ext cx="869324" cy="4296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3488910" y="3917733"/>
            <a:ext cx="869324" cy="4296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689" y="4177339"/>
            <a:ext cx="3232604" cy="2419403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246" y="1451973"/>
            <a:ext cx="3232604" cy="2419403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545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II. </a:t>
            </a:r>
            <a:r>
              <a:rPr lang="fr-FR" dirty="0" err="1" smtClean="0"/>
              <a:t>Why</a:t>
            </a:r>
            <a:r>
              <a:rPr lang="fr-FR" dirty="0" smtClean="0"/>
              <a:t> </a:t>
            </a:r>
            <a:r>
              <a:rPr lang="fr-FR" dirty="0" err="1" smtClean="0"/>
              <a:t>does</a:t>
            </a:r>
            <a:r>
              <a:rPr lang="fr-FR" dirty="0" smtClean="0"/>
              <a:t> China </a:t>
            </a:r>
            <a:r>
              <a:rPr lang="fr-FR" dirty="0" err="1" smtClean="0"/>
              <a:t>censors</a:t>
            </a:r>
            <a:r>
              <a:rPr lang="fr-FR" dirty="0" smtClean="0"/>
              <a:t> the internet ?</a:t>
            </a:r>
            <a:endParaRPr lang="fr-FR" dirty="0"/>
          </a:p>
        </p:txBody>
      </p:sp>
      <p:pic>
        <p:nvPicPr>
          <p:cNvPr id="2050" name="Picture 2" descr="Afficher l'image d'origin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374465"/>
            <a:ext cx="4098556" cy="2377840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" t="1345" b="-1"/>
          <a:stretch/>
        </p:blipFill>
        <p:spPr bwMode="auto">
          <a:xfrm>
            <a:off x="7039798" y="2374465"/>
            <a:ext cx="4098556" cy="2377840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141413" y="5029682"/>
            <a:ext cx="52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Students' demonstrations between April and May 1989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7039798" y="5029682"/>
            <a:ext cx="3837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Independence of Tibet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9504278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err="1" smtClean="0"/>
              <a:t>Censored</a:t>
            </a:r>
            <a:r>
              <a:rPr lang="fr-FR" sz="2400" dirty="0" smtClean="0"/>
              <a:t> Topics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4339092"/>
          </a:xfrm>
        </p:spPr>
        <p:txBody>
          <a:bodyPr>
            <a:normAutofit/>
          </a:bodyPr>
          <a:lstStyle/>
          <a:p>
            <a:r>
              <a:rPr lang="fr-FR" dirty="0"/>
              <a:t> </a:t>
            </a:r>
            <a:r>
              <a:rPr lang="fr-FR" dirty="0" smtClean="0"/>
              <a:t>Keywords</a:t>
            </a:r>
          </a:p>
          <a:p>
            <a:r>
              <a:rPr lang="fr-FR" dirty="0"/>
              <a:t> 2009	   236 </a:t>
            </a:r>
            <a:r>
              <a:rPr lang="fr-FR" dirty="0" err="1"/>
              <a:t>words</a:t>
            </a:r>
            <a:endParaRPr lang="fr-FR" dirty="0"/>
          </a:p>
          <a:p>
            <a:pPr lvl="4"/>
            <a:r>
              <a:rPr lang="fr-FR" sz="2000" dirty="0"/>
              <a:t> 18 </a:t>
            </a:r>
            <a:r>
              <a:rPr lang="en-US" sz="2000" dirty="0"/>
              <a:t>obscenities</a:t>
            </a:r>
          </a:p>
          <a:p>
            <a:pPr lvl="4"/>
            <a:r>
              <a:rPr lang="fr-FR" sz="2000" dirty="0"/>
              <a:t> 92% </a:t>
            </a:r>
            <a:r>
              <a:rPr lang="fr-FR" sz="2000" dirty="0" err="1"/>
              <a:t>politics</a:t>
            </a:r>
            <a:endParaRPr lang="fr-FR" sz="2000" dirty="0"/>
          </a:p>
          <a:p>
            <a:endParaRPr lang="fr-FR" dirty="0" smtClean="0"/>
          </a:p>
          <a:p>
            <a:r>
              <a:rPr lang="fr-FR" dirty="0" smtClean="0"/>
              <a:t> Sites </a:t>
            </a:r>
            <a:r>
              <a:rPr lang="fr-FR" dirty="0" err="1" smtClean="0"/>
              <a:t>banned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err="1" smtClean="0"/>
              <a:t>Hidden</a:t>
            </a:r>
            <a:r>
              <a:rPr lang="fr-FR" dirty="0" smtClean="0"/>
              <a:t>, </a:t>
            </a:r>
            <a:r>
              <a:rPr lang="fr-FR" dirty="0" err="1" smtClean="0"/>
              <a:t>blocked</a:t>
            </a:r>
            <a:r>
              <a:rPr lang="fr-FR" dirty="0" smtClean="0"/>
              <a:t>, </a:t>
            </a:r>
            <a:r>
              <a:rPr lang="fr-FR" dirty="0" err="1" smtClean="0"/>
              <a:t>destructed</a:t>
            </a:r>
            <a:endParaRPr lang="fr-FR" dirty="0" smtClean="0"/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2337745" y="3093140"/>
            <a:ext cx="869324" cy="4296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550" y="2249487"/>
            <a:ext cx="4763861" cy="2342326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183754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57889" y="839687"/>
            <a:ext cx="9905998" cy="1478570"/>
          </a:xfrm>
        </p:spPr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pic>
        <p:nvPicPr>
          <p:cNvPr id="3" name="Picture 4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6" y="3457582"/>
            <a:ext cx="4088519" cy="3039791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fficher l'image d'origin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628" y="4050554"/>
            <a:ext cx="4098556" cy="2377840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913" y="266998"/>
            <a:ext cx="5425036" cy="3054433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fficher l'image d'origin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" t="1345" b="-1"/>
          <a:stretch/>
        </p:blipFill>
        <p:spPr bwMode="auto">
          <a:xfrm>
            <a:off x="7781203" y="1946589"/>
            <a:ext cx="4098556" cy="2377840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fficher l'image d'origi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611" y="2886712"/>
            <a:ext cx="3232604" cy="2419403"/>
          </a:xfrm>
          <a:prstGeom prst="rect">
            <a:avLst/>
          </a:prstGeom>
          <a:ln w="57150" cap="sq" cmpd="thickThin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7181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322</TotalTime>
  <Words>94</Words>
  <Application>Microsoft Office PowerPoint</Application>
  <PresentationFormat>Grand écran</PresentationFormat>
  <Paragraphs>41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Tw Cen MT</vt:lpstr>
      <vt:lpstr>Circuit</vt:lpstr>
      <vt:lpstr>CENSORSHIPS IN CHINA</vt:lpstr>
      <vt:lpstr>Introduction</vt:lpstr>
      <vt:lpstr>I. How the government of china controls the internet</vt:lpstr>
      <vt:lpstr>3 softwares to control the internet:</vt:lpstr>
      <vt:lpstr>The penalties</vt:lpstr>
      <vt:lpstr>II. Why does China censors the internet ?</vt:lpstr>
      <vt:lpstr>Censored Topics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Tarqui</dc:creator>
  <cp:lastModifiedBy>Jaden131</cp:lastModifiedBy>
  <cp:revision>16</cp:revision>
  <dcterms:created xsi:type="dcterms:W3CDTF">2015-11-08T16:41:19Z</dcterms:created>
  <dcterms:modified xsi:type="dcterms:W3CDTF">2015-11-08T23:46:08Z</dcterms:modified>
</cp:coreProperties>
</file>