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fr/3/3b/Efre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3" y="99234"/>
            <a:ext cx="20574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neux.net/miss-terre/uploaded/coe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94" y="513572"/>
            <a:ext cx="562881" cy="5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89831" y="2304862"/>
            <a:ext cx="6279283" cy="1200329"/>
          </a:xfrm>
          <a:prstGeom prst="rect">
            <a:avLst/>
          </a:prstGeom>
          <a:noFill/>
          <a:effectLst>
            <a:outerShdw blurRad="50800" dist="2286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72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Online </a:t>
            </a:r>
            <a:r>
              <a:rPr lang="fr-FR" sz="7200" b="1" i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Dating</a:t>
            </a:r>
            <a:endParaRPr lang="fr-FR" sz="72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033898" y="5843239"/>
            <a:ext cx="20457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 smtClean="0"/>
              <a:t>CHAZAL Baptiste</a:t>
            </a:r>
          </a:p>
          <a:p>
            <a:pPr algn="r"/>
            <a:r>
              <a:rPr lang="fr-FR" dirty="0" smtClean="0"/>
              <a:t>TARQUINI Adrien</a:t>
            </a:r>
          </a:p>
          <a:p>
            <a:pPr algn="r"/>
            <a:r>
              <a:rPr lang="fr-FR" dirty="0" smtClean="0"/>
              <a:t>L2 – Group 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2805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fr/3/3b/Efre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3" y="99234"/>
            <a:ext cx="20574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neux.net/miss-terre/uploaded/coe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94" y="513572"/>
            <a:ext cx="562881" cy="5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326673" y="1349297"/>
            <a:ext cx="2337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latin typeface="Algerian" panose="04020705040A02060702" pitchFamily="82" charset="0"/>
              </a:rPr>
              <a:t>Summary</a:t>
            </a:r>
            <a:endParaRPr lang="fr-FR" dirty="0">
              <a:latin typeface="Algerian" panose="04020705040A02060702" pitchFamily="82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47132" y="2988527"/>
            <a:ext cx="54938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1 – </a:t>
            </a:r>
            <a:r>
              <a:rPr lang="fr-FR" sz="2400" dirty="0" err="1" smtClean="0"/>
              <a:t>What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online </a:t>
            </a:r>
            <a:r>
              <a:rPr lang="fr-FR" sz="2400" dirty="0" err="1" smtClean="0"/>
              <a:t>dating</a:t>
            </a:r>
            <a:r>
              <a:rPr lang="fr-FR" sz="2400" dirty="0" smtClean="0"/>
              <a:t> ?</a:t>
            </a:r>
          </a:p>
          <a:p>
            <a:endParaRPr lang="fr-FR" sz="2400" dirty="0" smtClean="0"/>
          </a:p>
          <a:p>
            <a:r>
              <a:rPr lang="fr-FR" sz="2400" dirty="0" smtClean="0"/>
              <a:t>2 – </a:t>
            </a:r>
            <a:r>
              <a:rPr lang="fr-FR" sz="2400" dirty="0" err="1" smtClean="0"/>
              <a:t>Risks</a:t>
            </a:r>
            <a:r>
              <a:rPr lang="fr-FR" sz="2400" dirty="0" smtClean="0"/>
              <a:t> and </a:t>
            </a:r>
            <a:r>
              <a:rPr lang="fr-FR" sz="2400" dirty="0" err="1" smtClean="0"/>
              <a:t>security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/>
              <a:t>3 </a:t>
            </a:r>
            <a:r>
              <a:rPr lang="fr-FR" sz="2400" dirty="0" smtClean="0"/>
              <a:t>– </a:t>
            </a:r>
            <a:r>
              <a:rPr lang="fr-FR" sz="2400" dirty="0" err="1" smtClean="0"/>
              <a:t>Some</a:t>
            </a:r>
            <a:r>
              <a:rPr lang="fr-FR" sz="2400" dirty="0" smtClean="0"/>
              <a:t> online </a:t>
            </a:r>
            <a:r>
              <a:rPr lang="fr-FR" sz="2400" dirty="0" err="1" smtClean="0"/>
              <a:t>dating</a:t>
            </a:r>
            <a:r>
              <a:rPr lang="fr-FR" sz="2400" dirty="0" smtClean="0"/>
              <a:t> applications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6281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fr/3/3b/Efre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3" y="99234"/>
            <a:ext cx="20574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neux.net/miss-terre/uploaded/coe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94" y="513572"/>
            <a:ext cx="562881" cy="5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077736" y="1382751"/>
            <a:ext cx="5670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latin typeface="Algerian" panose="04020705040A02060702" pitchFamily="82" charset="0"/>
              </a:rPr>
              <a:t>What</a:t>
            </a:r>
            <a:r>
              <a:rPr lang="fr-FR" sz="3600" dirty="0" smtClean="0">
                <a:latin typeface="Algerian" panose="04020705040A02060702" pitchFamily="82" charset="0"/>
              </a:rPr>
              <a:t> </a:t>
            </a:r>
            <a:r>
              <a:rPr lang="fr-FR" sz="3600" dirty="0" err="1" smtClean="0">
                <a:latin typeface="Algerian" panose="04020705040A02060702" pitchFamily="82" charset="0"/>
              </a:rPr>
              <a:t>is</a:t>
            </a:r>
            <a:r>
              <a:rPr lang="fr-FR" sz="3600" dirty="0" smtClean="0">
                <a:latin typeface="Algerian" panose="04020705040A02060702" pitchFamily="82" charset="0"/>
              </a:rPr>
              <a:t> online </a:t>
            </a:r>
            <a:r>
              <a:rPr lang="fr-FR" sz="3600" dirty="0" err="1" smtClean="0">
                <a:latin typeface="Algerian" panose="04020705040A02060702" pitchFamily="82" charset="0"/>
              </a:rPr>
              <a:t>dating</a:t>
            </a:r>
            <a:r>
              <a:rPr lang="fr-FR" sz="3600" dirty="0" smtClean="0">
                <a:latin typeface="Algerian" panose="04020705040A02060702" pitchFamily="82" charset="0"/>
              </a:rPr>
              <a:t> ?</a:t>
            </a:r>
            <a:endParaRPr lang="fr-FR" dirty="0">
              <a:latin typeface="Algerian" panose="04020705040A02060702" pitchFamily="82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80946" y="3601844"/>
            <a:ext cx="479169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000" dirty="0" smtClean="0"/>
              <a:t>Online </a:t>
            </a:r>
            <a:r>
              <a:rPr lang="fr-FR" sz="2000" dirty="0" err="1" smtClean="0"/>
              <a:t>dating</a:t>
            </a:r>
            <a:r>
              <a:rPr lang="fr-FR" sz="2000" dirty="0" smtClean="0"/>
              <a:t> system</a:t>
            </a:r>
          </a:p>
          <a:p>
            <a:pPr marL="285750" indent="-285750">
              <a:buFontTx/>
              <a:buChar char="-"/>
            </a:pPr>
            <a:endParaRPr lang="fr-FR" sz="2000" dirty="0" smtClean="0"/>
          </a:p>
          <a:p>
            <a:pPr marL="285750" indent="-285750">
              <a:buFontTx/>
              <a:buChar char="-"/>
            </a:pPr>
            <a:r>
              <a:rPr lang="fr-FR" sz="2000" dirty="0" smtClean="0"/>
              <a:t>Causes for online </a:t>
            </a:r>
            <a:r>
              <a:rPr lang="fr-FR" sz="2000" dirty="0" err="1" smtClean="0"/>
              <a:t>dating</a:t>
            </a:r>
            <a:endParaRPr lang="fr-FR" sz="2000" dirty="0" smtClean="0"/>
          </a:p>
          <a:p>
            <a:endParaRPr lang="fr-FR" sz="2000" dirty="0" smtClean="0"/>
          </a:p>
          <a:p>
            <a:pPr marL="285750" indent="-285750">
              <a:buFontTx/>
              <a:buChar char="-"/>
            </a:pPr>
            <a:r>
              <a:rPr lang="fr-FR" sz="2000" dirty="0" err="1" smtClean="0"/>
              <a:t>Some</a:t>
            </a:r>
            <a:r>
              <a:rPr lang="fr-FR" sz="2000" dirty="0" smtClean="0"/>
              <a:t> </a:t>
            </a:r>
            <a:r>
              <a:rPr lang="fr-FR" sz="2000" dirty="0" err="1" smtClean="0"/>
              <a:t>statistics</a:t>
            </a:r>
            <a:r>
              <a:rPr lang="fr-FR" sz="2000" dirty="0" smtClean="0"/>
              <a:t> about online </a:t>
            </a:r>
            <a:r>
              <a:rPr lang="fr-FR" sz="2000" dirty="0" err="1" smtClean="0"/>
              <a:t>dating</a:t>
            </a:r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117" y="2291838"/>
            <a:ext cx="2714286" cy="235238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878" y="3183300"/>
            <a:ext cx="3104762" cy="332380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81417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fr/3/3b/Efre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3" y="99234"/>
            <a:ext cx="20574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neux.net/miss-terre/uploaded/coe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94" y="513572"/>
            <a:ext cx="562881" cy="5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077736" y="1382751"/>
            <a:ext cx="4673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latin typeface="Algerian" panose="04020705040A02060702" pitchFamily="82" charset="0"/>
              </a:rPr>
              <a:t>Risks</a:t>
            </a:r>
            <a:r>
              <a:rPr lang="fr-FR" sz="3600" dirty="0" smtClean="0">
                <a:latin typeface="Algerian" panose="04020705040A02060702" pitchFamily="82" charset="0"/>
              </a:rPr>
              <a:t> and </a:t>
            </a:r>
            <a:r>
              <a:rPr lang="fr-FR" sz="3600" dirty="0" err="1" smtClean="0">
                <a:latin typeface="Algerian" panose="04020705040A02060702" pitchFamily="82" charset="0"/>
              </a:rPr>
              <a:t>security</a:t>
            </a:r>
            <a:endParaRPr lang="fr-FR" dirty="0">
              <a:latin typeface="Algerian" panose="04020705040A02060702" pitchFamily="82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04693" y="2709746"/>
            <a:ext cx="114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err="1" smtClean="0"/>
              <a:t>Risks</a:t>
            </a:r>
            <a:endParaRPr lang="fr-FR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412595" y="3969834"/>
            <a:ext cx="242566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Easy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fooled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Wasting</a:t>
            </a:r>
            <a:r>
              <a:rPr lang="fr-FR" dirty="0" smtClean="0"/>
              <a:t>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Bad </a:t>
            </a:r>
            <a:r>
              <a:rPr lang="fr-FR" dirty="0" err="1" smtClean="0"/>
              <a:t>behaviour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750810" y="2709746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/>
              <a:t>Security</a:t>
            </a:r>
            <a:endParaRPr lang="fr-FR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6781100" y="3969834"/>
            <a:ext cx="52004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Services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subscription</a:t>
            </a:r>
            <a:r>
              <a:rPr lang="fr-FR" dirty="0" smtClean="0"/>
              <a:t> are </a:t>
            </a:r>
            <a:r>
              <a:rPr lang="fr-FR" dirty="0" err="1" smtClean="0"/>
              <a:t>safer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Stop </a:t>
            </a:r>
            <a:r>
              <a:rPr lang="fr-FR" dirty="0" err="1" smtClean="0"/>
              <a:t>commucation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suspicious</a:t>
            </a:r>
            <a:r>
              <a:rPr lang="fr-FR" dirty="0" smtClean="0"/>
              <a:t>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Always</a:t>
            </a:r>
            <a:r>
              <a:rPr lang="fr-FR" dirty="0" smtClean="0"/>
              <a:t> </a:t>
            </a:r>
            <a:r>
              <a:rPr lang="fr-FR" dirty="0" err="1" smtClean="0"/>
              <a:t>meet</a:t>
            </a:r>
            <a:r>
              <a:rPr lang="fr-FR" dirty="0" smtClean="0"/>
              <a:t> in a public 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72103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887">
            <a:off x="3999578" y="4537670"/>
            <a:ext cx="2914212" cy="1686357"/>
          </a:xfrm>
          <a:prstGeom prst="rect">
            <a:avLst/>
          </a:prstGeom>
        </p:spPr>
      </p:pic>
      <p:pic>
        <p:nvPicPr>
          <p:cNvPr id="1026" name="Picture 2" descr="https://upload.wikimedia.org/wikipedia/fr/3/3b/Efre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3" y="99234"/>
            <a:ext cx="20574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neux.net/miss-terre/uploaded/coeu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94" y="513572"/>
            <a:ext cx="562881" cy="5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184983" y="1371600"/>
            <a:ext cx="7992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latin typeface="Algerian" panose="04020705040A02060702" pitchFamily="82" charset="0"/>
              </a:rPr>
              <a:t>Some</a:t>
            </a:r>
            <a:r>
              <a:rPr lang="fr-FR" sz="3600" dirty="0" smtClean="0">
                <a:latin typeface="Algerian" panose="04020705040A02060702" pitchFamily="82" charset="0"/>
              </a:rPr>
              <a:t> online </a:t>
            </a:r>
            <a:r>
              <a:rPr lang="fr-FR" sz="3600" dirty="0" err="1" smtClean="0">
                <a:latin typeface="Algerian" panose="04020705040A02060702" pitchFamily="82" charset="0"/>
              </a:rPr>
              <a:t>dating</a:t>
            </a:r>
            <a:r>
              <a:rPr lang="fr-FR" sz="3600" dirty="0" smtClean="0">
                <a:latin typeface="Algerian" panose="04020705040A02060702" pitchFamily="82" charset="0"/>
              </a:rPr>
              <a:t> applications</a:t>
            </a:r>
            <a:endParaRPr lang="fr-FR" dirty="0">
              <a:latin typeface="Algerian" panose="04020705040A02060702" pitchFamily="82" charset="0"/>
            </a:endParaRPr>
          </a:p>
        </p:txBody>
      </p:sp>
      <p:pic>
        <p:nvPicPr>
          <p:cNvPr id="7170" name="Picture 2" descr="https://canew.global.ssl.fastly.net/files/logos/okcupidcom_logo_374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1720">
            <a:off x="-213532" y="1392759"/>
            <a:ext cx="2732590" cy="28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6688">
            <a:off x="6841902" y="4482396"/>
            <a:ext cx="2795189" cy="179690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5873">
            <a:off x="279717" y="4656849"/>
            <a:ext cx="3810532" cy="144800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178" name="Picture 10" descr="http://static.tumblr.com/lrjmaqm/QMMm6pdff/logo-color-sq-500x22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6616">
            <a:off x="8456062" y="3105414"/>
            <a:ext cx="3443630" cy="151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pbs.twimg.com/profile_images/609116656955179008/5vlKkLVj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4161">
            <a:off x="2778506" y="2598699"/>
            <a:ext cx="2119492" cy="2119492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://vignette3.wikia.nocookie.net/logopedia/images/d/d1/Eharmony.png/revision/latest?cb=201012281633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1438">
            <a:off x="4831783" y="2748721"/>
            <a:ext cx="4420923" cy="89103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323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fr/3/3b/Efre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3" y="99234"/>
            <a:ext cx="20574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neux.net/miss-terre/uploaded/coe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94" y="513572"/>
            <a:ext cx="562881" cy="5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deneux.net/miss-terre/uploaded/coe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8149">
            <a:off x="6530369" y="2566389"/>
            <a:ext cx="1334932" cy="133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836018" y="3010829"/>
            <a:ext cx="33618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latin typeface="Algerian" panose="04020705040A02060702" pitchFamily="82" charset="0"/>
              </a:rPr>
              <a:t>Conclusion</a:t>
            </a:r>
            <a:endParaRPr lang="fr-FR" sz="2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564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</TotalTime>
  <Words>80</Words>
  <Application>Microsoft Office PowerPoint</Application>
  <PresentationFormat>Grand écran</PresentationFormat>
  <Paragraphs>31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Algerian</vt:lpstr>
      <vt:lpstr>Arial</vt:lpstr>
      <vt:lpstr>Century Gothic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Baptiste CHAZAL</dc:creator>
  <cp:lastModifiedBy>Baptiste CHAZAL</cp:lastModifiedBy>
  <cp:revision>10</cp:revision>
  <dcterms:created xsi:type="dcterms:W3CDTF">2016-02-29T14:00:07Z</dcterms:created>
  <dcterms:modified xsi:type="dcterms:W3CDTF">2016-02-29T14:46:32Z</dcterms:modified>
</cp:coreProperties>
</file>