
<file path=[Content_Types].xml><?xml version="1.0" encoding="utf-8"?>
<Types xmlns="http://schemas.openxmlformats.org/package/2006/content-types"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98" autoAdjust="0"/>
    <p:restoredTop sz="94672" autoAdjust="0"/>
  </p:normalViewPr>
  <p:slideViewPr>
    <p:cSldViewPr snapToObjects="1">
      <p:cViewPr varScale="1">
        <p:scale>
          <a:sx n="103" d="100"/>
          <a:sy n="103" d="100"/>
        </p:scale>
        <p:origin x="-36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CF3F8A63-F2A1-44A4-A4D1-B2B9C28AB9DB}" type="datetime1">
              <a:rPr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et contenu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77F108C-2518-4D60-9FAF-6346FD9D7826}" type="datetime1">
              <a:rPr/>
              <a:pPr/>
              <a:t>6/3/2007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ages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C4B02A9-22D2-6344-9927-F6FECC8F5622}" type="datetimeFigureOut">
              <a:rPr lang="fr-FR" smtClean="0"/>
              <a:pPr/>
              <a:t>27/12/09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BB3F2053-AF15-EC44-8A3A-A80C6287395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  <p:sldLayoutId r:id="rId14"/>
    <p:sldLayoutId r:id="rId15"/>
    <p:sldLayoutId r:id="rId16"/>
    <p:sldLayoutId r:id="rId17"/>
    <p:sldLayoutId r:id="rId18"/>
    <p:sldLayoutId r:id="rId19"/>
    <p:sldLayoutId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Paratonnerre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800600" y="5334001"/>
            <a:ext cx="4038600" cy="977152"/>
          </a:xfrm>
        </p:spPr>
        <p:txBody>
          <a:bodyPr anchor="t">
            <a:noAutofit/>
          </a:bodyPr>
          <a:lstStyle/>
          <a:p>
            <a:r>
              <a:rPr lang="fr-FR" sz="1200" dirty="0" smtClean="0"/>
              <a:t>Jérôme Sarron</a:t>
            </a:r>
          </a:p>
          <a:p>
            <a:r>
              <a:rPr lang="fr-FR" sz="1200" dirty="0" smtClean="0"/>
              <a:t>Gilles Mousseau</a:t>
            </a:r>
          </a:p>
          <a:p>
            <a:r>
              <a:rPr lang="fr-FR" sz="1200" dirty="0" smtClean="0"/>
              <a:t>Yann </a:t>
            </a:r>
            <a:r>
              <a:rPr lang="fr-FR" sz="1200" dirty="0" err="1" smtClean="0"/>
              <a:t>Thébault</a:t>
            </a:r>
            <a:endParaRPr lang="fr-FR" sz="1200" dirty="0"/>
          </a:p>
        </p:txBody>
      </p:sp>
      <p:pic>
        <p:nvPicPr>
          <p:cNvPr id="4" name="Image 3" descr="logoEFRE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5558118"/>
            <a:ext cx="2104869" cy="753035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609600"/>
            <a:ext cx="7556313" cy="990600"/>
          </a:xfrm>
        </p:spPr>
        <p:txBody>
          <a:bodyPr/>
          <a:lstStyle/>
          <a:p>
            <a:pPr algn="ctr"/>
            <a:r>
              <a:rPr lang="fr-FR" dirty="0" smtClean="0"/>
              <a:t>Descriptif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981200"/>
            <a:ext cx="3997326" cy="4144963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Conséquences de la foudre</a:t>
            </a:r>
          </a:p>
          <a:p>
            <a:endParaRPr lang="fr-FR" dirty="0" smtClean="0"/>
          </a:p>
          <a:p>
            <a:r>
              <a:rPr lang="fr-FR" dirty="0" smtClean="0"/>
              <a:t>Qu’est ce qu’un paratonnerre</a:t>
            </a:r>
          </a:p>
          <a:p>
            <a:endParaRPr lang="fr-FR" dirty="0" smtClean="0"/>
          </a:p>
          <a:p>
            <a:r>
              <a:rPr lang="fr-FR" dirty="0" smtClean="0"/>
              <a:t>Ses origines </a:t>
            </a:r>
          </a:p>
          <a:p>
            <a:endParaRPr lang="fr-FR" dirty="0"/>
          </a:p>
        </p:txBody>
      </p:sp>
      <p:pic>
        <p:nvPicPr>
          <p:cNvPr id="4" name="Image 3" descr="250px-Lightning_striking_the_Eiffel_Tower_-_NOA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736431"/>
            <a:ext cx="2895600" cy="4389732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 dir="d"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Phénomène physique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2209800"/>
            <a:ext cx="7556313" cy="3916363"/>
          </a:xfrm>
        </p:spPr>
        <p:txBody>
          <a:bodyPr/>
          <a:lstStyle/>
          <a:p>
            <a:r>
              <a:rPr lang="fr-FR" dirty="0" smtClean="0"/>
              <a:t>Composition du Cumulo-nimbus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Formation </a:t>
            </a:r>
            <a:r>
              <a:rPr lang="fr-FR" dirty="0" smtClean="0"/>
              <a:t>de la </a:t>
            </a:r>
            <a:r>
              <a:rPr lang="fr-FR" dirty="0" smtClean="0"/>
              <a:t>foudre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Effet de pointe</a:t>
            </a:r>
            <a:endParaRPr lang="fr-FR" dirty="0" smtClean="0"/>
          </a:p>
        </p:txBody>
      </p:sp>
      <p:pic>
        <p:nvPicPr>
          <p:cNvPr id="4" name="Image 3" descr="Eclai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048000"/>
            <a:ext cx="4089400" cy="2705100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Fonctionnement du Paratonnerre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3 types de Paratonnerre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 </a:t>
            </a:r>
          </a:p>
          <a:p>
            <a:r>
              <a:rPr lang="fr-FR" dirty="0" smtClean="0"/>
              <a:t>Principes </a:t>
            </a:r>
            <a:r>
              <a:rPr lang="fr-FR" dirty="0" smtClean="0"/>
              <a:t>de </a:t>
            </a:r>
            <a:r>
              <a:rPr lang="fr-FR" dirty="0" smtClean="0"/>
              <a:t>fonctionnements</a:t>
            </a:r>
            <a:endParaRPr lang="fr-FR" dirty="0" smtClean="0"/>
          </a:p>
        </p:txBody>
      </p:sp>
      <p:pic>
        <p:nvPicPr>
          <p:cNvPr id="4" name="Image 3" descr="1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387" y="2743200"/>
            <a:ext cx="2819400" cy="2692400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 dir="u"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Ouverture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Les variantes futuristes du paratonnerre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Principe de fonctionnement</a:t>
            </a:r>
            <a:endParaRPr lang="fr-FR" dirty="0"/>
          </a:p>
        </p:txBody>
      </p:sp>
      <p:pic>
        <p:nvPicPr>
          <p:cNvPr id="4" name="Image 3" descr="RTEmagicC_laser_14.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187952"/>
            <a:ext cx="4114800" cy="1517904"/>
          </a:xfrm>
          <a:prstGeom prst="rect">
            <a:avLst/>
          </a:prstGeom>
        </p:spPr>
      </p:pic>
    </p:spTree>
  </p:cSld>
  <p:clrMapOvr>
    <a:masterClrMapping/>
  </p:clrMapOvr>
  <mc:AlternateContent xmlns:mp="http://schemas.microsoft.com/office/mac/powerpoint/2008/main">
    <mc:Choice Requires="mp">
      <mp:transition>
        <mp:cube dir="r"/>
      </mp:transition>
    </mc:Choice>
    <mc:Fallback xmlns:mp="http://schemas.microsoft.com/office/mac/powerpoint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800600" y="5334001"/>
            <a:ext cx="4038600" cy="977152"/>
          </a:xfrm>
        </p:spPr>
        <p:txBody>
          <a:bodyPr anchor="t">
            <a:noAutofit/>
          </a:bodyPr>
          <a:lstStyle/>
          <a:p>
            <a:endParaRPr lang="fr-FR" sz="1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vantage">
  <a:themeElements>
    <a:clrScheme name="A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Avantage.thmx</Template>
  <TotalTime>273</TotalTime>
  <Words>57</Words>
  <Application>Microsoft Macintosh PowerPoint</Application>
  <PresentationFormat>Présentation à l'écran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Avantage</vt:lpstr>
      <vt:lpstr>Le Paratonnerre</vt:lpstr>
      <vt:lpstr>Descriptif</vt:lpstr>
      <vt:lpstr>Phénomène physique</vt:lpstr>
      <vt:lpstr>Fonctionnement du Paratonnerre</vt:lpstr>
      <vt:lpstr>Ouverture</vt:lpstr>
      <vt:lpstr>Merci de votre attention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Paratonnerre</dc:title>
  <dc:creator>Jérôme Sarron</dc:creator>
  <cp:lastModifiedBy>Jérôme Sarron</cp:lastModifiedBy>
  <cp:revision>37</cp:revision>
  <dcterms:created xsi:type="dcterms:W3CDTF">2009-12-27T18:04:08Z</dcterms:created>
  <dcterms:modified xsi:type="dcterms:W3CDTF">2009-12-27T18:11:28Z</dcterms:modified>
</cp:coreProperties>
</file>