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0DB3-2F58-4C0E-9C08-9890794DB721}" type="datetimeFigureOut">
              <a:rPr lang="fr-FR" smtClean="0"/>
              <a:t>01/12/2014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E4B9F-E6EB-4087-B822-23980052D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756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0DB3-2F58-4C0E-9C08-9890794DB721}" type="datetimeFigureOut">
              <a:rPr lang="fr-FR" smtClean="0"/>
              <a:t>01/12/2014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E4B9F-E6EB-4087-B822-23980052D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6184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0DB3-2F58-4C0E-9C08-9890794DB721}" type="datetimeFigureOut">
              <a:rPr lang="fr-FR" smtClean="0"/>
              <a:t>01/12/2014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E4B9F-E6EB-4087-B822-23980052D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5388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0DB3-2F58-4C0E-9C08-9890794DB721}" type="datetimeFigureOut">
              <a:rPr lang="fr-FR" smtClean="0"/>
              <a:t>01/12/2014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E4B9F-E6EB-4087-B822-23980052D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1250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0DB3-2F58-4C0E-9C08-9890794DB721}" type="datetimeFigureOut">
              <a:rPr lang="fr-FR" smtClean="0"/>
              <a:t>01/12/2014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E4B9F-E6EB-4087-B822-23980052D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1994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0DB3-2F58-4C0E-9C08-9890794DB721}" type="datetimeFigureOut">
              <a:rPr lang="fr-FR" smtClean="0"/>
              <a:t>01/12/2014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E4B9F-E6EB-4087-B822-23980052D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9329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0DB3-2F58-4C0E-9C08-9890794DB721}" type="datetimeFigureOut">
              <a:rPr lang="fr-FR" smtClean="0"/>
              <a:t>01/12/2014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E4B9F-E6EB-4087-B822-23980052D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00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0DB3-2F58-4C0E-9C08-9890794DB721}" type="datetimeFigureOut">
              <a:rPr lang="fr-FR" smtClean="0"/>
              <a:t>01/12/2014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E4B9F-E6EB-4087-B822-23980052D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8091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0DB3-2F58-4C0E-9C08-9890794DB721}" type="datetimeFigureOut">
              <a:rPr lang="fr-FR" smtClean="0"/>
              <a:t>01/12/2014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E4B9F-E6EB-4087-B822-23980052D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184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0DB3-2F58-4C0E-9C08-9890794DB721}" type="datetimeFigureOut">
              <a:rPr lang="fr-FR" smtClean="0"/>
              <a:t>01/12/2014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E4B9F-E6EB-4087-B822-23980052D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6973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0DB3-2F58-4C0E-9C08-9890794DB721}" type="datetimeFigureOut">
              <a:rPr lang="fr-FR" smtClean="0"/>
              <a:t>01/12/2014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E4B9F-E6EB-4087-B822-23980052D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015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0DB3-2F58-4C0E-9C08-9890794DB721}" type="datetimeFigureOut">
              <a:rPr lang="fr-FR" smtClean="0"/>
              <a:t>01/12/2014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E4B9F-E6EB-4087-B822-23980052DC56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8721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0DB3-2F58-4C0E-9C08-9890794DB721}" type="datetimeFigureOut">
              <a:rPr lang="fr-FR" smtClean="0"/>
              <a:t>01/12/2014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E4B9F-E6EB-4087-B822-23980052D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39284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0DB3-2F58-4C0E-9C08-9890794DB721}" type="datetimeFigureOut">
              <a:rPr lang="fr-FR" smtClean="0"/>
              <a:t>01/12/2014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E4B9F-E6EB-4087-B822-23980052D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15658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0DB3-2F58-4C0E-9C08-9890794DB721}" type="datetimeFigureOut">
              <a:rPr lang="fr-FR" smtClean="0"/>
              <a:t>01/12/2014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E4B9F-E6EB-4087-B822-23980052D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79336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0DB3-2F58-4C0E-9C08-9890794DB721}" type="datetimeFigureOut">
              <a:rPr lang="fr-FR" smtClean="0"/>
              <a:t>01/12/2014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E4B9F-E6EB-4087-B822-23980052D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01832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0DB3-2F58-4C0E-9C08-9890794DB721}" type="datetimeFigureOut">
              <a:rPr lang="fr-FR" smtClean="0"/>
              <a:t>01/12/2014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E4B9F-E6EB-4087-B822-23980052D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0011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1C80DB3-2F58-4C0E-9C08-9890794DB721}" type="datetimeFigureOut">
              <a:rPr lang="fr-FR" smtClean="0"/>
              <a:t>01/12/2014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900E4B9F-E6EB-4087-B822-23980052DC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61567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532660"/>
            <a:ext cx="12192000" cy="3852909"/>
          </a:xfrm>
        </p:spPr>
        <p:txBody>
          <a:bodyPr>
            <a:noAutofit/>
          </a:bodyPr>
          <a:lstStyle/>
          <a:p>
            <a:pPr algn="ctr"/>
            <a:r>
              <a:rPr lang="fr-FR" sz="8800" spc="0" dirty="0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L’accélérateur</a:t>
            </a:r>
            <a:br>
              <a:rPr lang="fr-FR" sz="8800" spc="0" dirty="0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fr-FR" sz="8800" spc="0" dirty="0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de</a:t>
            </a:r>
            <a:br>
              <a:rPr lang="fr-FR" sz="8800" spc="0" dirty="0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fr-FR" sz="8800" spc="0" dirty="0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particules </a:t>
            </a:r>
            <a:endParaRPr lang="fr-FR" sz="8800" spc="0" dirty="0">
              <a:ln w="0"/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48000" y="5335941"/>
            <a:ext cx="9144000" cy="1522059"/>
          </a:xfrm>
        </p:spPr>
        <p:txBody>
          <a:bodyPr/>
          <a:lstStyle/>
          <a:p>
            <a:r>
              <a:rPr lang="fr-FR" dirty="0" smtClean="0"/>
              <a:t>Martin Prieur de la Comble – Abel Derderian</a:t>
            </a:r>
          </a:p>
          <a:p>
            <a:r>
              <a:rPr lang="fr-FR" dirty="0" smtClean="0"/>
              <a:t>TAI de champ magnétique, 2014-2015, PL2.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649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68111"/>
          </a:xfrm>
        </p:spPr>
        <p:txBody>
          <a:bodyPr>
            <a:normAutofit/>
          </a:bodyPr>
          <a:lstStyle/>
          <a:p>
            <a:pPr algn="ctr"/>
            <a:r>
              <a:rPr lang="fr-FR" sz="6600" dirty="0" smtClean="0">
                <a:ln w="0"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de l’exposé </a:t>
            </a:r>
            <a:endParaRPr lang="fr-FR" sz="6600" dirty="0">
              <a:ln w="0"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6512" y="976544"/>
            <a:ext cx="6472964" cy="5601810"/>
          </a:xfrm>
        </p:spPr>
        <p:txBody>
          <a:bodyPr>
            <a:noAutofit/>
          </a:bodyPr>
          <a:lstStyle/>
          <a:p>
            <a:r>
              <a:rPr lang="fr-FR" sz="2000" b="1" dirty="0" smtClean="0"/>
              <a:t>Présentation globale</a:t>
            </a:r>
          </a:p>
          <a:p>
            <a:pPr lvl="1"/>
            <a:r>
              <a:rPr lang="fr-FR" sz="1800" dirty="0"/>
              <a:t>Les accélérateurs à particules, mais qu’est-ce </a:t>
            </a:r>
            <a:r>
              <a:rPr lang="fr-FR" sz="1800" dirty="0" smtClean="0"/>
              <a:t>que c’est ?</a:t>
            </a:r>
            <a:endParaRPr lang="fr-FR" sz="1800" dirty="0"/>
          </a:p>
          <a:p>
            <a:pPr lvl="1"/>
            <a:r>
              <a:rPr lang="fr-FR" sz="1800" dirty="0" smtClean="0"/>
              <a:t>Les infrastructures.</a:t>
            </a:r>
            <a:endParaRPr lang="fr-FR" sz="1800" dirty="0"/>
          </a:p>
          <a:p>
            <a:pPr marL="457200" lvl="1" indent="0">
              <a:buNone/>
            </a:pPr>
            <a:endParaRPr lang="fr-FR" sz="1800" dirty="0" smtClean="0"/>
          </a:p>
          <a:p>
            <a:pPr marL="457200" lvl="1" indent="0">
              <a:buNone/>
            </a:pPr>
            <a:endParaRPr lang="fr-FR" sz="1800" dirty="0"/>
          </a:p>
          <a:p>
            <a:r>
              <a:rPr lang="fr-FR" sz="2000" b="1" dirty="0" smtClean="0"/>
              <a:t>D’hier à aujourd’hui : Chronologie</a:t>
            </a:r>
          </a:p>
          <a:p>
            <a:pPr lvl="1"/>
            <a:r>
              <a:rPr lang="fr-FR" sz="1800" dirty="0"/>
              <a:t>Bla</a:t>
            </a:r>
          </a:p>
          <a:p>
            <a:pPr lvl="1"/>
            <a:r>
              <a:rPr lang="fr-FR" sz="1800" dirty="0"/>
              <a:t>Bla</a:t>
            </a:r>
          </a:p>
          <a:p>
            <a:pPr lvl="1"/>
            <a:r>
              <a:rPr lang="fr-FR" sz="1800" dirty="0" smtClean="0"/>
              <a:t>Bla</a:t>
            </a:r>
          </a:p>
          <a:p>
            <a:pPr marL="457200" lvl="1" indent="0">
              <a:buNone/>
            </a:pPr>
            <a:endParaRPr lang="fr-FR" sz="1800" dirty="0" smtClean="0"/>
          </a:p>
          <a:p>
            <a:r>
              <a:rPr lang="fr-FR" sz="2000" b="1" dirty="0" smtClean="0"/>
              <a:t>Quelle utilisation pour un accélérateur ?</a:t>
            </a:r>
          </a:p>
          <a:p>
            <a:pPr lvl="1"/>
            <a:r>
              <a:rPr lang="fr-FR" sz="1800" dirty="0" smtClean="0"/>
              <a:t>La recherche fondamentale physique.</a:t>
            </a:r>
          </a:p>
          <a:p>
            <a:pPr lvl="1"/>
            <a:r>
              <a:rPr lang="fr-FR" sz="1800" dirty="0" smtClean="0"/>
              <a:t>Les services pour l’industrie.</a:t>
            </a:r>
            <a:endParaRPr lang="fr-FR" sz="2000" dirty="0" smtClean="0"/>
          </a:p>
          <a:p>
            <a:pPr lvl="1"/>
            <a:endParaRPr lang="fr-FR" sz="2000" dirty="0" smtClean="0"/>
          </a:p>
          <a:p>
            <a:r>
              <a:rPr lang="fr-FR" sz="2000" b="1" dirty="0" smtClean="0"/>
              <a:t>Etat de l’art</a:t>
            </a:r>
          </a:p>
          <a:p>
            <a:pPr lvl="1"/>
            <a:r>
              <a:rPr lang="fr-FR" sz="1800" dirty="0" smtClean="0"/>
              <a:t>Les technologies actuelles</a:t>
            </a:r>
          </a:p>
          <a:p>
            <a:pPr lvl="1"/>
            <a:r>
              <a:rPr lang="fr-FR" sz="1800" dirty="0" smtClean="0"/>
              <a:t>Les prévisions pour ce domaine scientifique.</a:t>
            </a:r>
          </a:p>
          <a:p>
            <a:pPr marL="457200" lvl="1" indent="0">
              <a:buNone/>
            </a:pPr>
            <a:endParaRPr lang="fr-FR" sz="1800" dirty="0" smtClean="0"/>
          </a:p>
        </p:txBody>
      </p:sp>
    </p:spTree>
    <p:extLst>
      <p:ext uri="{BB962C8B-B14F-4D97-AF65-F5344CB8AC3E}">
        <p14:creationId xmlns:p14="http://schemas.microsoft.com/office/powerpoint/2010/main" val="283256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27464"/>
          </a:xfrm>
        </p:spPr>
        <p:txBody>
          <a:bodyPr>
            <a:normAutofit/>
          </a:bodyPr>
          <a:lstStyle/>
          <a:p>
            <a:pPr algn="ctr"/>
            <a:r>
              <a:rPr lang="fr-FR" sz="6600" dirty="0" smtClean="0">
                <a:ln w="0"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Présentation globale</a:t>
            </a:r>
            <a:endParaRPr lang="fr-FR" sz="6600" dirty="0">
              <a:ln w="0">
                <a:solidFill>
                  <a:schemeClr val="bg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r>
              <a:rPr lang="fr-FR" dirty="0"/>
              <a:t/>
            </a:r>
            <a:br>
              <a:rPr lang="fr-FR" dirty="0"/>
            </a:br>
            <a:r>
              <a:rPr lang="fr-FR" b="1" dirty="0" smtClean="0"/>
              <a:t>Découvrons cela en vidéo !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96411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L’histoire de l’accélérateur de particules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506662"/>
            <a:ext cx="102338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Le cyclotron, les besoins auxquels il répond et son </a:t>
            </a:r>
            <a:r>
              <a:rPr lang="fr-FR" dirty="0" smtClean="0"/>
              <a:t>fonctionnement</a:t>
            </a:r>
          </a:p>
          <a:p>
            <a:pPr>
              <a:buFont typeface="Wingdings" panose="05000000000000000000" pitchFamily="2" charset="2"/>
              <a:buChar char="v"/>
            </a:pPr>
            <a:endParaRPr lang="fr-FR" dirty="0"/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Le synchrocyclotron, une évolution </a:t>
            </a:r>
            <a:r>
              <a:rPr lang="fr-FR" dirty="0" smtClean="0"/>
              <a:t>nécessaire</a:t>
            </a:r>
          </a:p>
          <a:p>
            <a:pPr>
              <a:buFont typeface="Wingdings" panose="05000000000000000000" pitchFamily="2" charset="2"/>
              <a:buChar char="v"/>
            </a:pPr>
            <a:endParaRPr lang="fr-FR" dirty="0"/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Le synchrotron, une structure différente pour de </a:t>
            </a:r>
            <a:r>
              <a:rPr lang="fr-FR" dirty="0" smtClean="0"/>
              <a:t>meilleures performances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0812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origines du 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cyclotron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1120000" y="2432454"/>
                <a:ext cx="10233800" cy="4351338"/>
              </a:xfrm>
            </p:spPr>
            <p:txBody>
              <a:bodyPr/>
              <a:lstStyle/>
              <a:p>
                <a:pPr>
                  <a:buFont typeface="Wingdings" panose="05000000000000000000" pitchFamily="2" charset="2"/>
                  <a:buChar char="v"/>
                </a:pPr>
                <a:r>
                  <a:rPr lang="fr-FR" sz="4000" dirty="0"/>
                  <a:t>Un besoin d’énergie </a:t>
                </a:r>
                <a:r>
                  <a:rPr lang="fr-FR" sz="4000" dirty="0" smtClean="0"/>
                  <a:t>grandissant</a:t>
                </a:r>
                <a:br>
                  <a:rPr lang="fr-FR" sz="4000" dirty="0" smtClean="0"/>
                </a:br>
                <a:r>
                  <a:rPr lang="fr-FR" sz="4000" dirty="0" smtClean="0"/>
                  <a:t/>
                </a:r>
                <a:br>
                  <a:rPr lang="fr-FR" sz="4000" dirty="0" smtClean="0"/>
                </a:br>
                <a:endParaRPr lang="fr-FR" sz="4000" dirty="0"/>
              </a:p>
              <a:p>
                <a:pPr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>
                      <a:rPr lang="fr-FR" sz="40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fr-FR" sz="40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fr-FR" sz="4000" i="1" dirty="0" err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fr-FR" sz="4000" i="1" dirty="0" err="1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4000" i="1" dirty="0" err="1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fr-FR" sz="4000" dirty="0"/>
              </a:p>
              <a:p>
                <a:pPr>
                  <a:buFont typeface="Wingdings" panose="05000000000000000000" pitchFamily="2" charset="2"/>
                  <a:buChar char="v"/>
                </a:pPr>
                <a:endParaRPr lang="fr-FR" dirty="0"/>
              </a:p>
            </p:txBody>
          </p:sp>
        </mc:Choice>
        <mc:Fallback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20000" y="2432454"/>
                <a:ext cx="10233800" cy="4351338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2531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Le cyclotron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537" y="1883813"/>
            <a:ext cx="4530373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5512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synchrocyclotron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20000" y="2316075"/>
            <a:ext cx="102338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A l’approche de la vitesse de la lumière, les particules gagnent en </a:t>
            </a:r>
            <a:r>
              <a:rPr lang="fr-FR" dirty="0" smtClean="0"/>
              <a:t>masse</a:t>
            </a:r>
          </a:p>
          <a:p>
            <a:pPr>
              <a:buFont typeface="Wingdings" panose="05000000000000000000" pitchFamily="2" charset="2"/>
              <a:buChar char="v"/>
            </a:pPr>
            <a:endParaRPr lang="fr-FR" dirty="0"/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Un cyclotron capable de faire varier la fréquence de son champs </a:t>
            </a:r>
            <a:r>
              <a:rPr lang="fr-FR" dirty="0" smtClean="0"/>
              <a:t>électrique</a:t>
            </a:r>
          </a:p>
          <a:p>
            <a:pPr>
              <a:buFont typeface="Wingdings" panose="05000000000000000000" pitchFamily="2" charset="2"/>
              <a:buChar char="v"/>
            </a:pPr>
            <a:endParaRPr lang="fr-FR" dirty="0"/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Une structure quelque peu différente</a:t>
            </a:r>
          </a:p>
          <a:p>
            <a:pPr>
              <a:buFont typeface="Wingdings" panose="05000000000000000000" pitchFamily="2" charset="2"/>
              <a:buChar char="v"/>
            </a:pPr>
            <a:endParaRPr lang="fr-FR" dirty="0"/>
          </a:p>
          <a:p>
            <a:pPr>
              <a:buFont typeface="Wingdings" panose="05000000000000000000" pitchFamily="2" charset="2"/>
              <a:buChar char="v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1508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synchrocyclotron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083" y="1825625"/>
            <a:ext cx="3842409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2389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synchrocyclotron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20000" y="2424141"/>
            <a:ext cx="102338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Utilisé dans la recherche dans le domaine de la physique nucléaire et atomique, mais aussi en médecine (</a:t>
            </a:r>
            <a:r>
              <a:rPr lang="fr-FR" dirty="0" err="1"/>
              <a:t>hadronthérapie</a:t>
            </a:r>
            <a:r>
              <a:rPr lang="fr-FR" dirty="0"/>
              <a:t>)</a:t>
            </a:r>
          </a:p>
          <a:p>
            <a:pPr>
              <a:buFont typeface="Wingdings" panose="05000000000000000000" pitchFamily="2" charset="2"/>
              <a:buChar char="v"/>
            </a:pPr>
            <a:endParaRPr lang="fr-FR" dirty="0"/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On atteint la barre des 1000 MeV, on souhaite aller au-delà</a:t>
            </a:r>
            <a:r>
              <a:rPr lang="fr-FR" dirty="0" smtClean="0"/>
              <a:t>…</a:t>
            </a:r>
          </a:p>
          <a:p>
            <a:pPr>
              <a:buFont typeface="Wingdings" panose="05000000000000000000" pitchFamily="2" charset="2"/>
              <a:buChar char="v"/>
            </a:pPr>
            <a:endParaRPr lang="fr-FR" dirty="0"/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Nouveau problème : la taille de l’électroaimant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9937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synchrotron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20000" y="2506662"/>
            <a:ext cx="102338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Une toute nouvelle structure pour toujours plus </a:t>
            </a:r>
            <a:r>
              <a:rPr lang="fr-FR" dirty="0" smtClean="0"/>
              <a:t>d’énergie</a:t>
            </a:r>
          </a:p>
          <a:p>
            <a:pPr>
              <a:buFont typeface="Wingdings" panose="05000000000000000000" pitchFamily="2" charset="2"/>
              <a:buChar char="v"/>
            </a:pPr>
            <a:endParaRPr lang="fr-FR" dirty="0"/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Champs magnétique en forme de couronne pour palier au problème de taille</a:t>
            </a:r>
          </a:p>
          <a:p>
            <a:pPr>
              <a:buFont typeface="Wingdings" panose="05000000000000000000" pitchFamily="2" charset="2"/>
              <a:buChar char="v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214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synchrotron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185" y="1825625"/>
            <a:ext cx="6960204" cy="4351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2219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" y="1204378"/>
            <a:ext cx="12192000" cy="3991077"/>
          </a:xfrm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 et 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tat de l’art</a:t>
            </a:r>
            <a:b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Où en sommes-nous actuellement ?</a:t>
            </a:r>
            <a:b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 où allons-nous ?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8782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utilités actuelles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1288459"/>
              </p:ext>
            </p:extLst>
          </p:nvPr>
        </p:nvGraphicFramePr>
        <p:xfrm>
          <a:off x="1120775" y="2492534"/>
          <a:ext cx="10233024" cy="3017520"/>
        </p:xfrm>
        <a:graphic>
          <a:graphicData uri="http://schemas.openxmlformats.org/drawingml/2006/table">
            <a:tbl>
              <a:tblPr/>
              <a:tblGrid>
                <a:gridCol w="3411008"/>
                <a:gridCol w="3411008"/>
                <a:gridCol w="3411008"/>
              </a:tblGrid>
              <a:tr h="0">
                <a:tc>
                  <a:txBody>
                    <a:bodyPr/>
                    <a:lstStyle/>
                    <a:p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Recherche en physique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Faisceaux énergétiques de particules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Exploration de la matière (voir tableau suivant)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Médecine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Production de </a:t>
                      </a:r>
                      <a:r>
                        <a:rPr lang="fr-FR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radioisotopes</a:t>
                      </a:r>
                      <a:endParaRPr lang="fr-FR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Imagerie, scintigraphies, traceurs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Médecine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Irradiations : rayons X, gamma, protons, électrons, ions lourds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Radiothérapie anti tumorale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Électronique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Faisceaux d'électrons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Gravure des circuits intégrés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Sécurité alimentaire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Irradiation des aliments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Stérilisation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fr-FR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Archéologie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Spectrométrie de masse par accélérateur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Datation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9081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venir !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mtClean="0"/>
              <a:t>2015 : Super </a:t>
            </a:r>
            <a:r>
              <a:rPr lang="fr-FR" dirty="0" smtClean="0"/>
              <a:t>faisceaux de neutrino via un accélérateur de protons de haute intensité.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2016: Accélérateur d’ions radioactif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2020 : Projet Neutrino </a:t>
            </a:r>
            <a:r>
              <a:rPr lang="fr-FR" dirty="0" err="1" smtClean="0"/>
              <a:t>factory</a:t>
            </a:r>
            <a:r>
              <a:rPr lang="fr-FR" dirty="0" smtClean="0"/>
              <a:t> : Amélioration des super faisceau de neutrino.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2025 : Collisionneur de muons</a:t>
            </a:r>
          </a:p>
        </p:txBody>
      </p:sp>
    </p:spTree>
    <p:extLst>
      <p:ext uri="{BB962C8B-B14F-4D97-AF65-F5344CB8AC3E}">
        <p14:creationId xmlns:p14="http://schemas.microsoft.com/office/powerpoint/2010/main" val="1674766858"/>
      </p:ext>
    </p:extLst>
  </p:cSld>
  <p:clrMapOvr>
    <a:masterClrMapping/>
  </p:clrMapOvr>
</p:sld>
</file>

<file path=ppt/theme/theme1.xml><?xml version="1.0" encoding="utf-8"?>
<a:theme xmlns:a="http://schemas.openxmlformats.org/drawingml/2006/main" name="Profondeur">
  <a:themeElements>
    <a:clrScheme name="Profondeur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Profondeur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rofondeu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TC104033923[[fn=Profondeur]]</Template>
  <TotalTime>98</TotalTime>
  <Words>295</Words>
  <Application>Microsoft Office PowerPoint</Application>
  <PresentationFormat>Grand écran</PresentationFormat>
  <Paragraphs>77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Cambria Math</vt:lpstr>
      <vt:lpstr>Corbel</vt:lpstr>
      <vt:lpstr>Wingdings</vt:lpstr>
      <vt:lpstr>Profondeur</vt:lpstr>
      <vt:lpstr>L’accélérateur de particules </vt:lpstr>
      <vt:lpstr>Plan de l’exposé </vt:lpstr>
      <vt:lpstr>Présentation globale</vt:lpstr>
      <vt:lpstr>L’histoire de l’accélérateur de particules</vt:lpstr>
      <vt:lpstr>Les origines du cyclotron</vt:lpstr>
      <vt:lpstr>Le cyclotron</vt:lpstr>
      <vt:lpstr>Le synchrocyclotron</vt:lpstr>
      <vt:lpstr>Le synchrocyclotron</vt:lpstr>
      <vt:lpstr>Le synchrocyclotron</vt:lpstr>
      <vt:lpstr>Le synchrotron</vt:lpstr>
      <vt:lpstr>Le synchrotron</vt:lpstr>
      <vt:lpstr>Conclusion et état de l’art   Où en sommes-nous actuellement ? Vers où allons-nous ?</vt:lpstr>
      <vt:lpstr>Les utilités actuelles</vt:lpstr>
      <vt:lpstr>A venir 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L’accélérateur de particules </dc:title>
  <dc:creator>Abel Derderian</dc:creator>
  <cp:lastModifiedBy>Abel Derderian</cp:lastModifiedBy>
  <cp:revision>11</cp:revision>
  <dcterms:created xsi:type="dcterms:W3CDTF">2014-11-04T18:06:23Z</dcterms:created>
  <dcterms:modified xsi:type="dcterms:W3CDTF">2014-12-01T00:47:09Z</dcterms:modified>
</cp:coreProperties>
</file>