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876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349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2365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3221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4338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8529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3485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4031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3446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329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B8644-6333-47D4-9EE2-90A1B15A6B90}" type="datetimeFigureOut">
              <a:rPr lang="fr-FR" smtClean="0"/>
              <a:t>30/11/2014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8DF29-F009-4402-ACCC-FEF53885E89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829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1018164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L’histoire de l’accélérateur de particules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2639291"/>
            <a:ext cx="9144000" cy="2618509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fr-FR" dirty="0" smtClean="0"/>
              <a:t>Le cyclotron, les besoins auxquels il répond et son fonctionnement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Le synchrocyclotron, une évolution nécessaire</a:t>
            </a:r>
          </a:p>
          <a:p>
            <a:pPr marL="342900" indent="-342900" algn="l">
              <a:buFontTx/>
              <a:buChar char="-"/>
            </a:pPr>
            <a:r>
              <a:rPr lang="fr-FR" dirty="0" smtClean="0"/>
              <a:t>Le synchrotron, une structure différente pour de meilleures performances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8867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origines du </a:t>
            </a:r>
            <a:r>
              <a:rPr lang="fr-FR" dirty="0" err="1" smtClean="0"/>
              <a:t>cylotron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Un besoin d’</a:t>
            </a:r>
            <a:r>
              <a:rPr lang="fr-FR" dirty="0"/>
              <a:t>é</a:t>
            </a:r>
            <a:r>
              <a:rPr lang="fr-FR" dirty="0" smtClean="0"/>
              <a:t>nergie grandissant</a:t>
            </a:r>
          </a:p>
          <a:p>
            <a:r>
              <a:rPr lang="fr-FR" dirty="0" smtClean="0"/>
              <a:t>E = </a:t>
            </a:r>
            <a:r>
              <a:rPr lang="fr-FR" dirty="0" err="1" smtClean="0"/>
              <a:t>q.U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49932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handicapinfos.com/photos_http/cyclotron_grand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70"/>
          <a:stretch/>
        </p:blipFill>
        <p:spPr bwMode="auto">
          <a:xfrm>
            <a:off x="3320833" y="1382530"/>
            <a:ext cx="5550333" cy="531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 smtClean="0"/>
              <a:t>Le cyclotron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4128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Notamment utilisé dans la médecine</a:t>
            </a:r>
          </a:p>
          <a:p>
            <a:endParaRPr lang="fr-FR" dirty="0" smtClean="0"/>
          </a:p>
          <a:p>
            <a:r>
              <a:rPr lang="fr-FR" dirty="0" smtClean="0"/>
              <a:t>Fréquence du champs électrique :</a:t>
            </a:r>
          </a:p>
          <a:p>
            <a:pPr marL="1371600" lvl="6" indent="0">
              <a:spcBef>
                <a:spcPts val="1000"/>
              </a:spcBef>
              <a:buNone/>
            </a:pPr>
            <a:r>
              <a:rPr lang="fr-FR" sz="2800" dirty="0" smtClean="0"/>
              <a:t>f = Bq/2</a:t>
            </a:r>
            <a:r>
              <a:rPr lang="el-GR" sz="2800" dirty="0" smtClean="0"/>
              <a:t>π</a:t>
            </a:r>
            <a:r>
              <a:rPr lang="fr-FR" sz="2800" dirty="0" smtClean="0"/>
              <a:t>m</a:t>
            </a:r>
          </a:p>
          <a:p>
            <a:pPr marL="0" indent="0">
              <a:buNone/>
            </a:pPr>
            <a:r>
              <a:rPr lang="fr-FR" dirty="0" smtClean="0"/>
              <a:t>f : fréquence, B : champs magnétique, q : charge des particules,</a:t>
            </a:r>
          </a:p>
          <a:p>
            <a:pPr marL="0" indent="0">
              <a:buNone/>
            </a:pPr>
            <a:r>
              <a:rPr lang="fr-FR" dirty="0" smtClean="0"/>
              <a:t>m : masse des particules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Variation de la masse à l’approche de la vitesse de la lumière…</a:t>
            </a:r>
            <a:endParaRPr lang="fr-FR" dirty="0"/>
          </a:p>
          <a:p>
            <a:pPr marL="1371600" lvl="3" indent="0">
              <a:buNone/>
            </a:pPr>
            <a:endParaRPr lang="fr-FR" dirty="0" smtClean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 smtClean="0"/>
              <a:t>Le cyclotron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74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synchrocyclotron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l’approche de la vitesse de la lumière, les particules gagnent en masse</a:t>
            </a:r>
          </a:p>
          <a:p>
            <a:r>
              <a:rPr lang="fr-FR" dirty="0" smtClean="0"/>
              <a:t>Un cyclotron capable de faire varier la fréquence de son champs électrique</a:t>
            </a:r>
          </a:p>
          <a:p>
            <a:r>
              <a:rPr lang="fr-FR" dirty="0" smtClean="0"/>
              <a:t>Une structure quelque peu différente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6955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 smtClean="0"/>
              <a:t>Le synchrocyclotron</a:t>
            </a:r>
            <a:endParaRPr lang="fr-FR" dirty="0"/>
          </a:p>
        </p:txBody>
      </p:sp>
      <p:pic>
        <p:nvPicPr>
          <p:cNvPr id="2050" name="Picture 2" descr="http://www.rfcafe.com/references/popular-electronics/images/after-class-nov-1957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8569" y="1583891"/>
            <a:ext cx="4374862" cy="4972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57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Utilisé dans la recherche dans le domaine de la physique nucléaire et atomique, mais aussi en médecine (hadronthérapie)</a:t>
            </a:r>
          </a:p>
          <a:p>
            <a:endParaRPr lang="fr-FR" dirty="0"/>
          </a:p>
          <a:p>
            <a:r>
              <a:rPr lang="fr-FR" dirty="0" smtClean="0"/>
              <a:t>On atteint la barre des 1000 MeV, on souhaite aller au-delà…</a:t>
            </a:r>
          </a:p>
          <a:p>
            <a:r>
              <a:rPr lang="fr-FR" dirty="0" smtClean="0"/>
              <a:t>Nouveau problème : la taille de l’électroaimant</a:t>
            </a:r>
            <a:endParaRPr lang="fr-FR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 smtClean="0"/>
              <a:t>Le synchrocyclotron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7357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synchrotron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Une toute nouvelle structure pour toujours plus d’énergie</a:t>
            </a:r>
          </a:p>
          <a:p>
            <a:r>
              <a:rPr lang="fr-FR" dirty="0" smtClean="0"/>
              <a:t>Champs magnétique en forme de couronne pour palier au problème de taille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9985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fr-FR" dirty="0" smtClean="0"/>
              <a:t>Le synchrotron</a:t>
            </a:r>
            <a:endParaRPr lang="fr-FR" dirty="0"/>
          </a:p>
        </p:txBody>
      </p:sp>
      <p:pic>
        <p:nvPicPr>
          <p:cNvPr id="4098" name="Picture 2" descr="http://upload.wikimedia.org/wikipedia/commons/6/60/Sch%C3%A9ma_de_principe_du_synchrotr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174" y="1377517"/>
            <a:ext cx="8771652" cy="548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581131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197</Words>
  <Application>Microsoft Office PowerPoint</Application>
  <PresentationFormat>Grand écran</PresentationFormat>
  <Paragraphs>31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L’histoire de l’accélérateur de particules</vt:lpstr>
      <vt:lpstr>Les origines du cylotron</vt:lpstr>
      <vt:lpstr>Le cyclotron</vt:lpstr>
      <vt:lpstr>Le cyclotron</vt:lpstr>
      <vt:lpstr>Le synchrocyclotron</vt:lpstr>
      <vt:lpstr>Le synchrocyclotron</vt:lpstr>
      <vt:lpstr>Le synchrocyclotron</vt:lpstr>
      <vt:lpstr>Le synchrotron</vt:lpstr>
      <vt:lpstr>Le synchrotron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L’histoire de l’accélérateur de particules</dc:title>
  <dc:creator>Caca</dc:creator>
  <cp:lastModifiedBy>Caca</cp:lastModifiedBy>
  <cp:revision>11</cp:revision>
  <dcterms:created xsi:type="dcterms:W3CDTF">2014-11-30T21:58:12Z</dcterms:created>
  <dcterms:modified xsi:type="dcterms:W3CDTF">2014-11-30T23:48:39Z</dcterms:modified>
</cp:coreProperties>
</file>