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63" r:id="rId6"/>
    <p:sldId id="262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3" autoAdjust="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38BCB-FBCD-40B5-8DBD-ECBF3F1599A8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D99F6-116D-4D71-A2A9-B3027552DF6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892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99F6-116D-4D71-A2A9-B3027552DF60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99F6-116D-4D71-A2A9-B3027552DF60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99F6-116D-4D71-A2A9-B3027552DF60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99F6-116D-4D71-A2A9-B3027552DF60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99F6-116D-4D71-A2A9-B3027552DF60}" type="slidenum">
              <a:rPr lang="fr-FR" smtClean="0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99F6-116D-4D71-A2A9-B3027552DF60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FR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D264D9E-D063-4BDA-BA75-2776BDCB9792}" type="datetimeFigureOut">
              <a:rPr lang="fr-FR" smtClean="0"/>
              <a:t>09/01/2012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1E349E9-9AF5-4FB4-96B3-F71F7BA0EF01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TAI Champs Magnétiques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Les trains à lévitation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I</a:t>
            </a:r>
            <a:r>
              <a:rPr lang="fr-FR" dirty="0" smtClean="0"/>
              <a:t>. Techniques de </a:t>
            </a:r>
            <a:r>
              <a:rPr lang="fr-FR" dirty="0" smtClean="0"/>
              <a:t>sustentation</a:t>
            </a:r>
          </a:p>
          <a:p>
            <a:endParaRPr lang="fr-FR" dirty="0" smtClean="0"/>
          </a:p>
          <a:p>
            <a:r>
              <a:rPr lang="fr-FR" dirty="0" smtClean="0"/>
              <a:t>II. Propulsion et guidage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AutoNum type="romanUcPeriod"/>
            </a:pPr>
            <a:r>
              <a:rPr lang="fr-FR" dirty="0" smtClean="0"/>
              <a:t>Techniques</a:t>
            </a:r>
            <a:r>
              <a:rPr lang="fr-FR" baseline="0" dirty="0" smtClean="0"/>
              <a:t> de fréquentation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79832" cy="4495800"/>
          </a:xfrm>
        </p:spPr>
        <p:txBody>
          <a:bodyPr>
            <a:normAutofit fontScale="85000" lnSpcReduction="20000"/>
          </a:bodyPr>
          <a:lstStyle/>
          <a:p>
            <a:pPr marL="742950" lvl="0" indent="-742950">
              <a:buNone/>
            </a:pPr>
            <a:r>
              <a:rPr lang="fr-FR" sz="2600" baseline="0" dirty="0" smtClean="0"/>
              <a:t>A. Sustentation électromagnétique</a:t>
            </a:r>
          </a:p>
          <a:p>
            <a:pPr marL="742950" lvl="0" indent="-742950">
              <a:buAutoNum type="alphaUcPeriod"/>
            </a:pPr>
            <a:endParaRPr lang="fr-FR" sz="2300" baseline="0" dirty="0" smtClean="0"/>
          </a:p>
          <a:p>
            <a:r>
              <a:rPr lang="fr-FR" sz="2100" baseline="0" dirty="0" smtClean="0"/>
              <a:t>Champs magnétique entre train et monorail</a:t>
            </a:r>
            <a:endParaRPr lang="fr-FR" sz="2100" dirty="0" smtClean="0"/>
          </a:p>
          <a:p>
            <a:r>
              <a:rPr lang="fr-FR" sz="2100" dirty="0" smtClean="0"/>
              <a:t>Utilisation d’électroaimants</a:t>
            </a:r>
          </a:p>
          <a:p>
            <a:r>
              <a:rPr lang="fr-FR" sz="2100" dirty="0" smtClean="0"/>
              <a:t>Problème : Courants de Foucault</a:t>
            </a:r>
          </a:p>
          <a:p>
            <a:endParaRPr lang="fr-FR" dirty="0" smtClean="0"/>
          </a:p>
          <a:p>
            <a:pPr lvl="0">
              <a:buNone/>
            </a:pPr>
            <a:r>
              <a:rPr lang="fr-FR" sz="2600" dirty="0" smtClean="0"/>
              <a:t>B. Sustentation</a:t>
            </a:r>
            <a:r>
              <a:rPr lang="fr-FR" sz="2600" baseline="0" dirty="0" smtClean="0"/>
              <a:t> électrodynamique</a:t>
            </a:r>
          </a:p>
          <a:p>
            <a:pPr lvl="0"/>
            <a:endParaRPr lang="fr-FR" sz="2300" baseline="0" dirty="0" smtClean="0"/>
          </a:p>
          <a:p>
            <a:r>
              <a:rPr lang="fr-FR" sz="2100" dirty="0" smtClean="0"/>
              <a:t>Supraconductivité</a:t>
            </a:r>
          </a:p>
          <a:p>
            <a:r>
              <a:rPr lang="fr-FR" sz="2100" dirty="0" smtClean="0"/>
              <a:t>Température basse nécessaire</a:t>
            </a:r>
          </a:p>
          <a:p>
            <a:r>
              <a:rPr lang="fr-FR" sz="2100" dirty="0" smtClean="0"/>
              <a:t>2 types d’applications (Même principe que sustentation électromagnétique</a:t>
            </a:r>
            <a:r>
              <a:rPr lang="fr-FR" sz="2100" dirty="0" smtClean="0"/>
              <a:t>) :</a:t>
            </a:r>
            <a:endParaRPr lang="fr-FR" sz="2100" dirty="0" smtClean="0"/>
          </a:p>
          <a:p>
            <a:pPr lvl="1">
              <a:buFont typeface="Wingdings"/>
              <a:buChar char="Ø"/>
            </a:pPr>
            <a:r>
              <a:rPr lang="fr-FR" sz="1800" dirty="0" smtClean="0"/>
              <a:t>Utilisation d’électroaimants supraconducteurs refroidis</a:t>
            </a:r>
          </a:p>
          <a:p>
            <a:pPr lvl="1">
              <a:buFont typeface="Wingdings"/>
              <a:buChar char="Ø"/>
            </a:pPr>
            <a:r>
              <a:rPr lang="fr-FR" sz="1800" dirty="0" smtClean="0"/>
              <a:t>Utilisation de bobines supraconductrices : Pas d’effet Joule (Prototype)</a:t>
            </a:r>
            <a:endParaRPr lang="fr-FR" sz="2400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II. Propulsion et guidage du</a:t>
            </a:r>
            <a:r>
              <a:rPr lang="fr-FR" baseline="0" dirty="0" smtClean="0"/>
              <a:t> train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None/>
            </a:pPr>
            <a:r>
              <a:rPr lang="fr-FR" sz="2200" dirty="0" smtClean="0"/>
              <a:t>A. Principe de la propulsion</a:t>
            </a:r>
            <a:endParaRPr lang="fr-FR" sz="1400" dirty="0" smtClean="0"/>
          </a:p>
          <a:p>
            <a:r>
              <a:rPr lang="fr-FR" sz="1600" dirty="0" smtClean="0"/>
              <a:t>Moteur linéaire synchrone à moteur long </a:t>
            </a:r>
          </a:p>
          <a:p>
            <a:pPr lvl="1"/>
            <a:r>
              <a:rPr lang="fr-FR" sz="1400" dirty="0" smtClean="0"/>
              <a:t>Moteur sans contact </a:t>
            </a:r>
            <a:endParaRPr lang="fr-FR" sz="1600" dirty="0" smtClean="0"/>
          </a:p>
          <a:p>
            <a:r>
              <a:rPr lang="fr-FR" sz="1600" dirty="0" smtClean="0"/>
              <a:t>Bobines alimentées d’un courant triphasé : pôles alternés</a:t>
            </a:r>
          </a:p>
          <a:p>
            <a:pPr>
              <a:buNone/>
            </a:pPr>
            <a:endParaRPr lang="fr-FR" sz="2200" dirty="0"/>
          </a:p>
          <a:p>
            <a:pPr>
              <a:buNone/>
            </a:pPr>
            <a:r>
              <a:rPr lang="fr-FR" sz="2200" dirty="0" smtClean="0"/>
              <a:t>B. Vitesse Freinage</a:t>
            </a:r>
            <a:endParaRPr lang="fr-FR" sz="1400" dirty="0" smtClean="0"/>
          </a:p>
          <a:p>
            <a:r>
              <a:rPr lang="fr-FR" sz="1600" dirty="0" smtClean="0"/>
              <a:t>Pôles magnétiques s’inversent : avance le train</a:t>
            </a:r>
          </a:p>
          <a:p>
            <a:r>
              <a:rPr lang="fr-FR" sz="1600" dirty="0" smtClean="0"/>
              <a:t>Freinage : attire vers l’arrière</a:t>
            </a:r>
          </a:p>
          <a:p>
            <a:r>
              <a:rPr lang="fr-FR" sz="1600" dirty="0" smtClean="0"/>
              <a:t>Arrêt : </a:t>
            </a:r>
          </a:p>
          <a:p>
            <a:pPr lvl="1"/>
            <a:r>
              <a:rPr lang="fr-FR" sz="1400" dirty="0" err="1" smtClean="0"/>
              <a:t>Transrapid</a:t>
            </a:r>
            <a:r>
              <a:rPr lang="fr-FR" sz="1400" dirty="0" smtClean="0"/>
              <a:t> (aérofreins) </a:t>
            </a:r>
          </a:p>
          <a:p>
            <a:pPr lvl="1"/>
            <a:r>
              <a:rPr lang="fr-FR" sz="1400" dirty="0" err="1" smtClean="0"/>
              <a:t>Maglev</a:t>
            </a:r>
            <a:r>
              <a:rPr lang="fr-FR" sz="1400" dirty="0" smtClean="0"/>
              <a:t> (roues freins à disques)</a:t>
            </a:r>
            <a:endParaRPr lang="fr-FR" sz="1200" dirty="0" smtClean="0"/>
          </a:p>
          <a:p>
            <a:endParaRPr lang="fr-FR" sz="2200" dirty="0" smtClean="0"/>
          </a:p>
          <a:p>
            <a:pPr>
              <a:buNone/>
            </a:pPr>
            <a:endParaRPr lang="fr-FR" sz="2200" dirty="0" smtClean="0"/>
          </a:p>
          <a:p>
            <a:endParaRPr lang="fr-F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II. Propulsion et guidage du train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fr-FR" sz="2200" dirty="0" smtClean="0"/>
              <a:t>C. Guidage du train</a:t>
            </a:r>
          </a:p>
          <a:p>
            <a:r>
              <a:rPr lang="fr-FR" sz="1600" dirty="0" smtClean="0"/>
              <a:t>Électro-aimants répulsion ou attirance </a:t>
            </a:r>
            <a:endParaRPr lang="fr-FR" sz="1200" dirty="0" smtClean="0"/>
          </a:p>
          <a:p>
            <a:pPr>
              <a:buNone/>
            </a:pPr>
            <a:r>
              <a:rPr lang="fr-FR" sz="1600" dirty="0" smtClean="0"/>
              <a:t>du train</a:t>
            </a:r>
          </a:p>
          <a:p>
            <a:endParaRPr lang="fr-FR" sz="2200" dirty="0" smtClean="0"/>
          </a:p>
          <a:p>
            <a:endParaRPr lang="fr-FR" sz="2200" dirty="0" smtClean="0"/>
          </a:p>
          <a:p>
            <a:pPr>
              <a:buNone/>
            </a:pPr>
            <a:r>
              <a:rPr lang="fr-FR" sz="2200" dirty="0" smtClean="0"/>
              <a:t>D. Economie d’énergie</a:t>
            </a:r>
          </a:p>
          <a:p>
            <a:r>
              <a:rPr lang="fr-FR" sz="1600" smtClean="0"/>
              <a:t>Alimente </a:t>
            </a:r>
            <a:r>
              <a:rPr lang="fr-FR" sz="1600" smtClean="0"/>
              <a:t>seulement une </a:t>
            </a:r>
            <a:r>
              <a:rPr lang="fr-FR" sz="1600" dirty="0" smtClean="0"/>
              <a:t>partie des </a:t>
            </a:r>
            <a:endParaRPr lang="fr-FR" sz="1600" dirty="0" smtClean="0"/>
          </a:p>
          <a:p>
            <a:pPr marL="0" indent="0">
              <a:buNone/>
            </a:pPr>
            <a:r>
              <a:rPr lang="fr-FR" sz="1600" dirty="0" smtClean="0"/>
              <a:t>rails</a:t>
            </a:r>
            <a:endParaRPr lang="fr-FR" sz="1600" dirty="0" smtClean="0"/>
          </a:p>
          <a:p>
            <a:endParaRPr lang="fr-FR" dirty="0"/>
          </a:p>
        </p:txBody>
      </p:sp>
      <p:pic>
        <p:nvPicPr>
          <p:cNvPr id="4" name="Image 3" descr="C:\Users\alfo\Downloads\transrapid_vue-coupe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72816"/>
            <a:ext cx="412423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Impacts social, économique et politique</a:t>
            </a:r>
          </a:p>
          <a:p>
            <a:r>
              <a:rPr lang="fr-FR" dirty="0" smtClean="0"/>
              <a:t>Nombreux avantages, quelques inconvénients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é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154</TotalTime>
  <Words>177</Words>
  <Application>Microsoft Office PowerPoint</Application>
  <PresentationFormat>On-screen Show (4:3)</PresentationFormat>
  <Paragraphs>53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Médian</vt:lpstr>
      <vt:lpstr>TAI Champs Magnétiques</vt:lpstr>
      <vt:lpstr>Sommaire</vt:lpstr>
      <vt:lpstr>Techniques de fréquentation</vt:lpstr>
      <vt:lpstr>II. Propulsion et guidage du train</vt:lpstr>
      <vt:lpstr>II. Propulsion et guidage du train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 Champs Magnétiques</dc:title>
  <dc:creator>alfo</dc:creator>
  <cp:lastModifiedBy>Florian</cp:lastModifiedBy>
  <cp:revision>20</cp:revision>
  <dcterms:created xsi:type="dcterms:W3CDTF">2012-01-08T16:58:51Z</dcterms:created>
  <dcterms:modified xsi:type="dcterms:W3CDTF">2012-01-09T11:14:12Z</dcterms:modified>
</cp:coreProperties>
</file>