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1"/>
  </p:notesMasterIdLst>
  <p:sldIdLst>
    <p:sldId id="256" r:id="rId2"/>
    <p:sldId id="257" r:id="rId3"/>
    <p:sldId id="258" r:id="rId4"/>
    <p:sldId id="262" r:id="rId5"/>
    <p:sldId id="263" r:id="rId6"/>
    <p:sldId id="264" r:id="rId7"/>
    <p:sldId id="265" r:id="rId8"/>
    <p:sldId id="260" r:id="rId9"/>
    <p:sldId id="261" r:id="rId10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29023" autoAdjust="0"/>
    <p:restoredTop sz="86433" autoAdjust="0"/>
  </p:normalViewPr>
  <p:slideViewPr>
    <p:cSldViewPr>
      <p:cViewPr varScale="1">
        <p:scale>
          <a:sx n="98" d="100"/>
          <a:sy n="98" d="100"/>
        </p:scale>
        <p:origin x="-63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22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101" d="100"/>
          <a:sy n="101" d="100"/>
        </p:scale>
        <p:origin x="-3528" y="-10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4C3BD7-D59F-49CB-832C-09ABBB030A52}" type="datetimeFigureOut">
              <a:rPr lang="fr-FR" smtClean="0"/>
              <a:pPr/>
              <a:t>27/03/2012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97B418-B5CB-4760-BCDA-94AE311CC6D5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7374678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Le tout =&gt;</a:t>
            </a:r>
            <a:r>
              <a:rPr lang="fr-FR" baseline="0" dirty="0" smtClean="0"/>
              <a:t> p72</a:t>
            </a:r>
          </a:p>
          <a:p>
            <a:r>
              <a:rPr lang="fr-FR" baseline="0" dirty="0" smtClean="0"/>
              <a:t>Amplifie l’intelligence -&gt; p80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97B418-B5CB-4760-BCDA-94AE311CC6D5}" type="slidenum">
              <a:rPr lang="fr-FR" smtClean="0"/>
              <a:pPr/>
              <a:t>6</a:t>
            </a:fld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Ondes sonores -&gt; p118</a:t>
            </a:r>
          </a:p>
          <a:p>
            <a:r>
              <a:rPr lang="fr-FR" dirty="0" smtClean="0"/>
              <a:t>Citation p93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97B418-B5CB-4760-BCDA-94AE311CC6D5}" type="slidenum">
              <a:rPr lang="fr-FR" smtClean="0"/>
              <a:pPr/>
              <a:t>8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22" name="Sous-titr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A309A6D-C09C-4548-B29A-6CF363A7E532}" type="datetimeFigureOut">
              <a:rPr lang="fr-FR" smtClean="0"/>
              <a:pPr/>
              <a:t>27/03/2012</a:t>
            </a:fld>
            <a:endParaRPr lang="fr-BE"/>
          </a:p>
        </p:txBody>
      </p:sp>
      <p:sp>
        <p:nvSpPr>
          <p:cNvPr id="20" name="Espace réservé du pied de page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BE"/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8" name="Ellipse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Ellipse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A309A6D-C09C-4548-B29A-6CF363A7E532}" type="datetimeFigureOut">
              <a:rPr lang="fr-FR" smtClean="0"/>
              <a:pPr/>
              <a:t>27/03/2012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A309A6D-C09C-4548-B29A-6CF363A7E532}" type="datetimeFigureOut">
              <a:rPr lang="fr-FR" smtClean="0"/>
              <a:pPr/>
              <a:t>27/03/2012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Ellipse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Ellipse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A309A6D-C09C-4548-B29A-6CF363A7E532}" type="datetimeFigureOut">
              <a:rPr lang="fr-FR" smtClean="0"/>
              <a:pPr/>
              <a:t>27/03/2012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A309A6D-C09C-4548-B29A-6CF363A7E532}" type="datetimeFigureOut">
              <a:rPr lang="fr-FR" smtClean="0"/>
              <a:pPr/>
              <a:t>27/03/2012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A309A6D-C09C-4548-B29A-6CF363A7E532}" type="datetimeFigureOut">
              <a:rPr lang="fr-FR" smtClean="0"/>
              <a:pPr/>
              <a:t>27/03/2012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A309A6D-C09C-4548-B29A-6CF363A7E532}" type="datetimeFigureOut">
              <a:rPr lang="fr-FR" smtClean="0"/>
              <a:pPr/>
              <a:t>27/03/2012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A309A6D-C09C-4548-B29A-6CF363A7E532}" type="datetimeFigureOut">
              <a:rPr lang="fr-FR" smtClean="0"/>
              <a:pPr/>
              <a:t>27/03/2012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A309A6D-C09C-4548-B29A-6CF363A7E532}" type="datetimeFigureOut">
              <a:rPr lang="fr-FR" smtClean="0"/>
              <a:pPr/>
              <a:t>27/03/2012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9" name="Organigramme : Processu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Organigramme : Processu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A309A6D-C09C-4548-B29A-6CF363A7E532}" type="datetimeFigureOut">
              <a:rPr lang="fr-FR" smtClean="0"/>
              <a:pPr/>
              <a:t>27/03/2012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A309A6D-C09C-4548-B29A-6CF363A7E532}" type="datetimeFigureOut">
              <a:rPr lang="fr-FR" smtClean="0"/>
              <a:pPr/>
              <a:t>27/03/2012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cteurs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Ellipse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Bouée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Espace réservé du titre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9" name="Espace réservé du texte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24" name="Espace réservé de la date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AA309A6D-C09C-4548-B29A-6CF363A7E532}" type="datetimeFigureOut">
              <a:rPr lang="fr-FR" smtClean="0"/>
              <a:pPr/>
              <a:t>27/03/2012</a:t>
            </a:fld>
            <a:endParaRPr lang="fr-BE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fr-BE"/>
          </a:p>
        </p:txBody>
      </p:sp>
      <p:sp>
        <p:nvSpPr>
          <p:cNvPr id="22" name="Espace réservé du numéro de diapositive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scort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43504" y="161016"/>
            <a:ext cx="3810000" cy="56787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142976" y="785794"/>
            <a:ext cx="3786214" cy="4643470"/>
          </a:xfrm>
        </p:spPr>
        <p:txBody>
          <a:bodyPr>
            <a:normAutofit/>
          </a:bodyPr>
          <a:lstStyle/>
          <a:p>
            <a:r>
              <a:rPr lang="fr-FR" sz="4400" dirty="0" smtClean="0"/>
              <a:t>PROJET: </a:t>
            </a:r>
            <a:br>
              <a:rPr lang="fr-FR" sz="4400" dirty="0" smtClean="0"/>
            </a:br>
            <a:r>
              <a:rPr lang="fr-FR" sz="4400" dirty="0" smtClean="0"/>
              <a:t/>
            </a:r>
            <a:br>
              <a:rPr lang="fr-FR" sz="4400" dirty="0" smtClean="0"/>
            </a:br>
            <a:r>
              <a:rPr lang="fr-FR" sz="4400" dirty="0" smtClean="0"/>
              <a:t>LECTURE D’UN ESSAI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/>
            </a:r>
            <a:br>
              <a:rPr lang="fr-FR" dirty="0" smtClean="0"/>
            </a:br>
            <a:endParaRPr lang="fr-FR" sz="40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0" y="6172192"/>
            <a:ext cx="9144000" cy="685808"/>
          </a:xfrm>
        </p:spPr>
        <p:txBody>
          <a:bodyPr/>
          <a:lstStyle/>
          <a:p>
            <a:pPr algn="ctr"/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Présenté par F.ARBESSIER et F.LEPOT</a:t>
            </a:r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fr-FR" dirty="0" smtClean="0"/>
              <a:t>INTRODUCTION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00100" y="1600201"/>
            <a:ext cx="7686700" cy="4757757"/>
          </a:xfrm>
        </p:spPr>
        <p:txBody>
          <a:bodyPr>
            <a:normAutofit/>
          </a:bodyPr>
          <a:lstStyle/>
          <a:p>
            <a:pPr marL="571500" indent="-571500">
              <a:buNone/>
            </a:pPr>
            <a:r>
              <a:rPr lang="fr-FR" sz="2600" i="1" dirty="0" smtClean="0"/>
              <a:t>« Les mots sont des notes de musique »</a:t>
            </a:r>
          </a:p>
          <a:p>
            <a:pPr marL="571500" indent="-571500" algn="r">
              <a:buNone/>
            </a:pPr>
            <a:r>
              <a:rPr lang="fr-FR" sz="2600" i="1" dirty="0" smtClean="0"/>
              <a:t>Fabrice LUCHINI</a:t>
            </a:r>
            <a:endParaRPr lang="fr-FR" sz="2600" i="1" dirty="0" smtClean="0"/>
          </a:p>
          <a:p>
            <a:pPr marL="571500" indent="-571500">
              <a:lnSpc>
                <a:spcPct val="150000"/>
              </a:lnSpc>
              <a:buFont typeface="+mj-lt"/>
              <a:buAutoNum type="romanUcPeriod"/>
            </a:pPr>
            <a:r>
              <a:rPr lang="fr-FR" dirty="0" smtClean="0"/>
              <a:t>L’AUTEUR: Michel SERRES</a:t>
            </a:r>
          </a:p>
          <a:p>
            <a:pPr marL="571500" indent="-571500">
              <a:lnSpc>
                <a:spcPct val="200000"/>
              </a:lnSpc>
              <a:buFont typeface="+mj-lt"/>
              <a:buAutoNum type="romanUcPeriod"/>
            </a:pPr>
            <a:r>
              <a:rPr lang="fr-FR" dirty="0" smtClean="0"/>
              <a:t>SYNOPSIS</a:t>
            </a:r>
          </a:p>
          <a:p>
            <a:pPr marL="571500" indent="-571500">
              <a:lnSpc>
                <a:spcPct val="200000"/>
              </a:lnSpc>
              <a:buFont typeface="+mj-lt"/>
              <a:buAutoNum type="romanUcPeriod"/>
            </a:pPr>
            <a:r>
              <a:rPr lang="fr-FR" dirty="0" smtClean="0"/>
              <a:t>L’ANALYSE DU LIVRE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857250" indent="-857250" algn="l">
              <a:buFont typeface="+mj-lt"/>
              <a:buAutoNum type="romanUcPeriod"/>
            </a:pPr>
            <a:r>
              <a:rPr lang="fr-FR" dirty="0" smtClean="0"/>
              <a:t>L’auteur: Michel SERRES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403648" y="1556792"/>
            <a:ext cx="7498080" cy="4824536"/>
          </a:xfrm>
        </p:spPr>
        <p:txBody>
          <a:bodyPr>
            <a:normAutofit fontScale="85000" lnSpcReduction="20000"/>
          </a:bodyPr>
          <a:lstStyle/>
          <a:p>
            <a:r>
              <a:rPr lang="fr-FR" sz="2800" dirty="0" smtClean="0"/>
              <a:t>1930: Naissance en Agen.</a:t>
            </a:r>
          </a:p>
          <a:p>
            <a:endParaRPr lang="fr-FR" sz="2800" dirty="0" smtClean="0"/>
          </a:p>
          <a:p>
            <a:r>
              <a:rPr lang="fr-FR" sz="2800" dirty="0" smtClean="0"/>
              <a:t>1949</a:t>
            </a:r>
            <a:r>
              <a:rPr lang="fr-FR" sz="2800" dirty="0" smtClean="0"/>
              <a:t>: Ecole navale.</a:t>
            </a:r>
          </a:p>
          <a:p>
            <a:endParaRPr lang="fr-FR" sz="2800" dirty="0" smtClean="0"/>
          </a:p>
          <a:p>
            <a:r>
              <a:rPr lang="fr-FR" sz="2800" dirty="0" smtClean="0"/>
              <a:t>1952: Ecole nationale </a:t>
            </a:r>
            <a:r>
              <a:rPr lang="fr-FR" sz="2800" dirty="0" smtClean="0"/>
              <a:t>supérieure.</a:t>
            </a:r>
            <a:endParaRPr lang="fr-FR" sz="2800" dirty="0" smtClean="0"/>
          </a:p>
          <a:p>
            <a:endParaRPr lang="fr-FR" sz="2800" dirty="0" smtClean="0"/>
          </a:p>
          <a:p>
            <a:r>
              <a:rPr lang="fr-FR" sz="2800" dirty="0" smtClean="0"/>
              <a:t>1955: Agrégation de philosophie.</a:t>
            </a:r>
          </a:p>
          <a:p>
            <a:endParaRPr lang="fr-FR" sz="2800" dirty="0" smtClean="0"/>
          </a:p>
          <a:p>
            <a:r>
              <a:rPr lang="fr-FR" sz="2800" dirty="0" smtClean="0"/>
              <a:t>1956-1958: Officier de marine.</a:t>
            </a:r>
          </a:p>
          <a:p>
            <a:endParaRPr lang="fr-FR" sz="2800" dirty="0" smtClean="0"/>
          </a:p>
          <a:p>
            <a:r>
              <a:rPr lang="fr-FR" sz="2800" dirty="0" smtClean="0"/>
              <a:t>1968: Doctorat de lettres.</a:t>
            </a:r>
          </a:p>
          <a:p>
            <a:endParaRPr lang="fr-FR" sz="2800" dirty="0" smtClean="0"/>
          </a:p>
          <a:p>
            <a:r>
              <a:rPr lang="fr-FR" sz="2800" dirty="0" smtClean="0"/>
              <a:t>1990: Election à l’Académie française.</a:t>
            </a:r>
          </a:p>
          <a:p>
            <a:endParaRPr lang="fr-FR" dirty="0" smtClean="0"/>
          </a:p>
        </p:txBody>
      </p:sp>
      <p:pic>
        <p:nvPicPr>
          <p:cNvPr id="4" name="Image 3" descr="270px-Laurent_Gaudé_14_mars_200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516216" y="1484784"/>
            <a:ext cx="2288196" cy="293693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857250" lvl="0" indent="-857250" algn="l">
              <a:buFont typeface="+mj-lt"/>
              <a:buAutoNum type="romanUcPeriod" startAt="2"/>
            </a:pPr>
            <a:r>
              <a:rPr lang="fr-FR" dirty="0" smtClean="0"/>
              <a:t>Synopsis</a:t>
            </a:r>
            <a:endParaRPr lang="fr-BE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sz="2600" dirty="0" smtClean="0"/>
              <a:t>Qu’est-ce que la musique ? D’où jaillit-elle ?</a:t>
            </a:r>
          </a:p>
          <a:p>
            <a:endParaRPr lang="fr-FR" dirty="0" smtClean="0"/>
          </a:p>
          <a:p>
            <a:r>
              <a:rPr lang="fr-FR" sz="2600" dirty="0" smtClean="0"/>
              <a:t>Essai séparé en</a:t>
            </a:r>
            <a:r>
              <a:rPr lang="fr-FR" sz="2600" baseline="0" dirty="0" smtClean="0"/>
              <a:t> 3 récits</a:t>
            </a:r>
          </a:p>
          <a:p>
            <a:pPr lvl="1"/>
            <a:r>
              <a:rPr lang="fr-FR" sz="2400" dirty="0" smtClean="0"/>
              <a:t>Bruits</a:t>
            </a:r>
          </a:p>
          <a:p>
            <a:pPr lvl="2"/>
            <a:r>
              <a:rPr lang="fr-FR" sz="2000" dirty="0" smtClean="0"/>
              <a:t>Mythe d’Orphée</a:t>
            </a:r>
          </a:p>
          <a:p>
            <a:pPr lvl="2"/>
            <a:endParaRPr lang="fr-FR" dirty="0" smtClean="0"/>
          </a:p>
          <a:p>
            <a:pPr lvl="1"/>
            <a:r>
              <a:rPr lang="fr-FR" sz="2200" baseline="0" dirty="0" smtClean="0"/>
              <a:t>Voix</a:t>
            </a:r>
            <a:r>
              <a:rPr lang="fr-FR" baseline="0" dirty="0" smtClean="0"/>
              <a:t> </a:t>
            </a:r>
          </a:p>
          <a:p>
            <a:pPr lvl="2"/>
            <a:r>
              <a:rPr lang="fr-FR" sz="2000" baseline="0" dirty="0" smtClean="0"/>
              <a:t>Récit</a:t>
            </a:r>
            <a:r>
              <a:rPr lang="fr-FR" sz="2000" dirty="0" smtClean="0"/>
              <a:t> de la Connaissance</a:t>
            </a:r>
            <a:endParaRPr lang="fr-FR" sz="2000" baseline="0" dirty="0" smtClean="0"/>
          </a:p>
          <a:p>
            <a:pPr lvl="2"/>
            <a:endParaRPr lang="fr-FR" baseline="0" dirty="0" smtClean="0"/>
          </a:p>
          <a:p>
            <a:pPr lvl="1"/>
            <a:r>
              <a:rPr lang="fr-FR" sz="2200" dirty="0" smtClean="0"/>
              <a:t>Verbe</a:t>
            </a:r>
            <a:r>
              <a:rPr lang="fr-FR" dirty="0" smtClean="0"/>
              <a:t> </a:t>
            </a:r>
          </a:p>
          <a:p>
            <a:pPr lvl="2"/>
            <a:r>
              <a:rPr lang="fr-FR" sz="2000" dirty="0" smtClean="0"/>
              <a:t>La Genèse</a:t>
            </a:r>
          </a:p>
        </p:txBody>
      </p:sp>
    </p:spTree>
    <p:extLst>
      <p:ext uri="{BB962C8B-B14F-4D97-AF65-F5344CB8AC3E}">
        <p14:creationId xmlns="" xmlns:p14="http://schemas.microsoft.com/office/powerpoint/2010/main" val="4159591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71600" y="620688"/>
            <a:ext cx="8424936" cy="5627712"/>
          </a:xfrm>
        </p:spPr>
        <p:txBody>
          <a:bodyPr>
            <a:normAutofit/>
          </a:bodyPr>
          <a:lstStyle/>
          <a:p>
            <a:pPr marL="365125" lvl="0" indent="-184150"/>
            <a:r>
              <a:rPr lang="fr-FR" sz="2400" baseline="0" dirty="0" smtClean="0"/>
              <a:t>Mythe d’Orphée et son voyage</a:t>
            </a:r>
          </a:p>
          <a:p>
            <a:pPr lvl="0"/>
            <a:endParaRPr lang="fr-FR" sz="2400" dirty="0"/>
          </a:p>
          <a:p>
            <a:pPr marL="365125" lvl="0" indent="-184150"/>
            <a:r>
              <a:rPr lang="fr-FR" sz="2400" baseline="0" dirty="0" smtClean="0"/>
              <a:t>Rencontre avec la déesse Mémoire et ses filles les Muses</a:t>
            </a:r>
          </a:p>
          <a:p>
            <a:pPr lvl="0"/>
            <a:endParaRPr lang="fr-FR" sz="2600" baseline="0" dirty="0" smtClean="0"/>
          </a:p>
          <a:p>
            <a:pPr marL="365125" indent="-184150"/>
            <a:r>
              <a:rPr lang="fr-FR" sz="2400" dirty="0"/>
              <a:t>9 Muses représentant un lien avec la musique </a:t>
            </a:r>
            <a:r>
              <a:rPr lang="fr-FR" sz="2200" dirty="0"/>
              <a:t>:</a:t>
            </a:r>
          </a:p>
          <a:p>
            <a:pPr lvl="1"/>
            <a:r>
              <a:rPr lang="fr-FR" sz="2000" dirty="0" smtClean="0"/>
              <a:t>Danse		</a:t>
            </a:r>
          </a:p>
          <a:p>
            <a:pPr lvl="1"/>
            <a:r>
              <a:rPr lang="fr-FR" sz="2000" dirty="0" smtClean="0"/>
              <a:t>Mime		</a:t>
            </a:r>
          </a:p>
          <a:p>
            <a:pPr lvl="1"/>
            <a:r>
              <a:rPr lang="fr-FR" sz="2000" dirty="0" smtClean="0"/>
              <a:t>Rythme</a:t>
            </a:r>
            <a:endParaRPr lang="fr-FR" sz="2000" dirty="0"/>
          </a:p>
          <a:p>
            <a:pPr lvl="1"/>
            <a:r>
              <a:rPr lang="fr-FR" sz="2000" dirty="0" smtClean="0"/>
              <a:t>Percutions		</a:t>
            </a:r>
          </a:p>
          <a:p>
            <a:pPr lvl="1"/>
            <a:r>
              <a:rPr lang="fr-FR" sz="2000" dirty="0" smtClean="0"/>
              <a:t>Eloquence	</a:t>
            </a:r>
          </a:p>
          <a:p>
            <a:pPr lvl="1"/>
            <a:r>
              <a:rPr lang="fr-FR" sz="2000" baseline="0" dirty="0" smtClean="0"/>
              <a:t>Flûte</a:t>
            </a:r>
          </a:p>
          <a:p>
            <a:pPr lvl="1"/>
            <a:r>
              <a:rPr lang="fr-FR" sz="2000" dirty="0" smtClean="0"/>
              <a:t>Harmonie		</a:t>
            </a:r>
          </a:p>
          <a:p>
            <a:pPr lvl="1"/>
            <a:r>
              <a:rPr lang="fr-FR" sz="2000" dirty="0" smtClean="0"/>
              <a:t>Social</a:t>
            </a:r>
            <a:endParaRPr lang="fr-FR" sz="2000" baseline="0" dirty="0" smtClean="0"/>
          </a:p>
          <a:p>
            <a:pPr marL="82296" lvl="0" indent="0">
              <a:buNone/>
            </a:pPr>
            <a:endParaRPr lang="fr-FR" dirty="0"/>
          </a:p>
          <a:p>
            <a:pPr lvl="0"/>
            <a:endParaRPr lang="fr-FR" sz="2600" dirty="0" smtClean="0"/>
          </a:p>
        </p:txBody>
      </p:sp>
    </p:spTree>
    <p:extLst>
      <p:ext uri="{BB962C8B-B14F-4D97-AF65-F5344CB8AC3E}">
        <p14:creationId xmlns="" xmlns:p14="http://schemas.microsoft.com/office/powerpoint/2010/main" val="3705574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435608" y="764704"/>
            <a:ext cx="7498080" cy="4968552"/>
          </a:xfrm>
        </p:spPr>
        <p:txBody>
          <a:bodyPr>
            <a:normAutofit/>
          </a:bodyPr>
          <a:lstStyle/>
          <a:p>
            <a:r>
              <a:rPr lang="fr-FR" sz="3000" dirty="0" smtClean="0"/>
              <a:t>Récit de la Connaissance</a:t>
            </a:r>
          </a:p>
          <a:p>
            <a:endParaRPr lang="fr-FR" sz="3000" dirty="0" smtClean="0"/>
          </a:p>
          <a:p>
            <a:r>
              <a:rPr lang="fr-FR" sz="2600" dirty="0" smtClean="0"/>
              <a:t>La musique à l’origine du « Tout »</a:t>
            </a:r>
          </a:p>
          <a:p>
            <a:endParaRPr lang="fr-FR" sz="2600" dirty="0" smtClean="0"/>
          </a:p>
          <a:p>
            <a:r>
              <a:rPr lang="fr-FR" sz="2600" dirty="0" smtClean="0"/>
              <a:t>Elle développe l’inventivité</a:t>
            </a:r>
          </a:p>
          <a:p>
            <a:endParaRPr lang="fr-FR" sz="2600" dirty="0" smtClean="0"/>
          </a:p>
          <a:p>
            <a:r>
              <a:rPr lang="fr-FR" sz="2600" dirty="0" smtClean="0"/>
              <a:t>La musicalité dans toutes les langues</a:t>
            </a:r>
          </a:p>
          <a:p>
            <a:endParaRPr lang="fr-FR" sz="2600" dirty="0" smtClean="0"/>
          </a:p>
          <a:p>
            <a:r>
              <a:rPr lang="fr-FR" sz="2600" dirty="0" smtClean="0"/>
              <a:t>Einstein voyait déjà de la musique dans les mathématiques</a:t>
            </a:r>
          </a:p>
          <a:p>
            <a:endParaRPr lang="fr-FR" sz="2600" dirty="0" smtClean="0"/>
          </a:p>
          <a:p>
            <a:endParaRPr lang="fr-FR" sz="2600" dirty="0" smtClean="0"/>
          </a:p>
        </p:txBody>
      </p:sp>
      <p:sp>
        <p:nvSpPr>
          <p:cNvPr id="4" name="ZoneTexte 3"/>
          <p:cNvSpPr txBox="1"/>
          <p:nvPr/>
        </p:nvSpPr>
        <p:spPr>
          <a:xfrm>
            <a:off x="1943200" y="6021288"/>
            <a:ext cx="720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/>
              <a:t>« Redressons le chemin aveugle des </a:t>
            </a:r>
            <a:r>
              <a:rPr lang="fr-FR" sz="2400" dirty="0" err="1" smtClean="0"/>
              <a:t>mal-entendants</a:t>
            </a:r>
            <a:r>
              <a:rPr lang="fr-FR" sz="2400" dirty="0" smtClean="0"/>
              <a:t> »</a:t>
            </a:r>
            <a:endParaRPr lang="fr-FR" sz="2400" dirty="0"/>
          </a:p>
        </p:txBody>
      </p:sp>
    </p:spTree>
    <p:extLst>
      <p:ext uri="{BB962C8B-B14F-4D97-AF65-F5344CB8AC3E}">
        <p14:creationId xmlns="" xmlns:p14="http://schemas.microsoft.com/office/powerpoint/2010/main" val="2039733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43608" y="476672"/>
            <a:ext cx="7890080" cy="5976664"/>
          </a:xfrm>
        </p:spPr>
        <p:txBody>
          <a:bodyPr>
            <a:normAutofit/>
          </a:bodyPr>
          <a:lstStyle/>
          <a:p>
            <a:pPr lvl="0"/>
            <a:r>
              <a:rPr lang="fr-FR" sz="2800" dirty="0" smtClean="0"/>
              <a:t>La Genèse</a:t>
            </a:r>
          </a:p>
          <a:p>
            <a:pPr lvl="0"/>
            <a:endParaRPr lang="fr-FR" sz="2800" dirty="0" smtClean="0"/>
          </a:p>
          <a:p>
            <a:pPr lvl="0"/>
            <a:r>
              <a:rPr lang="fr-FR" sz="2800" dirty="0" smtClean="0"/>
              <a:t>Comparaison entre la Genèse et la Musique</a:t>
            </a:r>
          </a:p>
          <a:p>
            <a:pPr lvl="1"/>
            <a:r>
              <a:rPr lang="fr-FR" sz="2400" dirty="0" smtClean="0"/>
              <a:t>Genèse</a:t>
            </a:r>
            <a:r>
              <a:rPr lang="fr-FR" sz="2400" baseline="0" dirty="0" smtClean="0"/>
              <a:t> : Ouverture</a:t>
            </a:r>
          </a:p>
          <a:p>
            <a:pPr lvl="1"/>
            <a:r>
              <a:rPr lang="fr-FR" sz="2400" baseline="0" dirty="0" smtClean="0"/>
              <a:t>Œuvre : Opéra</a:t>
            </a:r>
          </a:p>
          <a:p>
            <a:pPr lvl="1"/>
            <a:r>
              <a:rPr lang="fr-FR" sz="2400" baseline="0" dirty="0" smtClean="0"/>
              <a:t>Univers : Polyphonie</a:t>
            </a:r>
          </a:p>
          <a:p>
            <a:pPr lvl="1"/>
            <a:r>
              <a:rPr lang="fr-FR" sz="2400" baseline="0" dirty="0" smtClean="0"/>
              <a:t>Dieu créateur : Dieu compositeur</a:t>
            </a:r>
            <a:endParaRPr lang="fr-FR" sz="2400" dirty="0" smtClean="0"/>
          </a:p>
          <a:p>
            <a:endParaRPr lang="fr-FR" dirty="0" smtClean="0"/>
          </a:p>
          <a:p>
            <a:r>
              <a:rPr lang="fr-FR" sz="2600" dirty="0" smtClean="0"/>
              <a:t>Parallèle entre :</a:t>
            </a:r>
          </a:p>
          <a:p>
            <a:pPr lvl="1"/>
            <a:r>
              <a:rPr lang="fr-FR" sz="2400" dirty="0" smtClean="0"/>
              <a:t>Création du monde à partir de rien</a:t>
            </a:r>
          </a:p>
          <a:p>
            <a:pPr lvl="1"/>
            <a:r>
              <a:rPr lang="fr-FR" sz="2400" dirty="0" smtClean="0"/>
              <a:t>Création de la musique à partir du bruit</a:t>
            </a:r>
          </a:p>
          <a:p>
            <a:endParaRPr lang="fr-FR" dirty="0" smtClean="0"/>
          </a:p>
          <a:p>
            <a:endParaRPr lang="fr-FR" dirty="0" smtClean="0"/>
          </a:p>
          <a:p>
            <a:endParaRPr lang="fr-BE" dirty="0"/>
          </a:p>
        </p:txBody>
      </p:sp>
    </p:spTree>
    <p:extLst>
      <p:ext uri="{BB962C8B-B14F-4D97-AF65-F5344CB8AC3E}">
        <p14:creationId xmlns="" xmlns:p14="http://schemas.microsoft.com/office/powerpoint/2010/main" val="2648811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59632" y="214290"/>
            <a:ext cx="7498080" cy="1143000"/>
          </a:xfrm>
        </p:spPr>
        <p:txBody>
          <a:bodyPr>
            <a:normAutofit/>
          </a:bodyPr>
          <a:lstStyle/>
          <a:p>
            <a:pPr marL="857250" indent="-857250" algn="l">
              <a:buFont typeface="+mj-lt"/>
              <a:buAutoNum type="romanUcPeriod" startAt="3"/>
            </a:pPr>
            <a:r>
              <a:rPr lang="fr-FR" dirty="0" smtClean="0"/>
              <a:t>Analyse du livre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43608" y="1340768"/>
            <a:ext cx="8286776" cy="5357850"/>
          </a:xfrm>
        </p:spPr>
        <p:txBody>
          <a:bodyPr>
            <a:normAutofit fontScale="92500" lnSpcReduction="20000"/>
          </a:bodyPr>
          <a:lstStyle/>
          <a:p>
            <a:r>
              <a:rPr lang="fr-FR" dirty="0" smtClean="0"/>
              <a:t>Nombreuses sous parties</a:t>
            </a:r>
          </a:p>
          <a:p>
            <a:endParaRPr lang="fr-FR" dirty="0" smtClean="0"/>
          </a:p>
          <a:p>
            <a:r>
              <a:rPr lang="fr-FR" dirty="0" smtClean="0"/>
              <a:t>Beaucoup </a:t>
            </a:r>
            <a:r>
              <a:rPr lang="fr-FR" dirty="0" smtClean="0"/>
              <a:t>de </a:t>
            </a:r>
            <a:r>
              <a:rPr lang="fr-FR" dirty="0" smtClean="0"/>
              <a:t>descriptions</a:t>
            </a:r>
            <a:endParaRPr lang="fr-FR" dirty="0" smtClean="0"/>
          </a:p>
          <a:p>
            <a:endParaRPr lang="fr-FR" dirty="0" smtClean="0"/>
          </a:p>
          <a:p>
            <a:r>
              <a:rPr lang="fr-FR" dirty="0" smtClean="0"/>
              <a:t>Langage soutenu</a:t>
            </a:r>
          </a:p>
          <a:p>
            <a:endParaRPr lang="fr-FR" dirty="0" smtClean="0"/>
          </a:p>
          <a:p>
            <a:r>
              <a:rPr lang="fr-FR" dirty="0" smtClean="0"/>
              <a:t>Champ lexical du son</a:t>
            </a:r>
            <a:endParaRPr lang="fr-FR" dirty="0" smtClean="0"/>
          </a:p>
          <a:p>
            <a:endParaRPr lang="fr-FR" dirty="0" smtClean="0"/>
          </a:p>
          <a:p>
            <a:r>
              <a:rPr lang="fr-FR" dirty="0" smtClean="0"/>
              <a:t>Livre plein de métaphores </a:t>
            </a:r>
          </a:p>
          <a:p>
            <a:endParaRPr lang="fr-FR" dirty="0" smtClean="0"/>
          </a:p>
          <a:p>
            <a:r>
              <a:rPr lang="fr-FR" dirty="0" smtClean="0"/>
              <a:t>Interprétation importante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31640" y="274638"/>
            <a:ext cx="8005026" cy="1143000"/>
          </a:xfrm>
        </p:spPr>
        <p:txBody>
          <a:bodyPr>
            <a:normAutofit fontScale="90000"/>
          </a:bodyPr>
          <a:lstStyle/>
          <a:p>
            <a:pPr algn="l"/>
            <a:r>
              <a:rPr lang="fr-FR" dirty="0" smtClean="0"/>
              <a:t>CONCLUSION: nos avis sur le livre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142976" y="1447800"/>
            <a:ext cx="7790712" cy="3767150"/>
          </a:xfrm>
        </p:spPr>
        <p:txBody>
          <a:bodyPr>
            <a:noAutofit/>
          </a:bodyPr>
          <a:lstStyle/>
          <a:p>
            <a:r>
              <a:rPr lang="fr-FR" sz="2600" dirty="0" smtClean="0"/>
              <a:t>Point de vue de Florian LEPOT</a:t>
            </a:r>
          </a:p>
          <a:p>
            <a:pPr lvl="1"/>
            <a:r>
              <a:rPr lang="fr-FR" sz="2200" dirty="0" smtClean="0"/>
              <a:t> </a:t>
            </a:r>
          </a:p>
          <a:p>
            <a:pPr>
              <a:lnSpc>
                <a:spcPct val="150000"/>
              </a:lnSpc>
            </a:pPr>
            <a:r>
              <a:rPr lang="fr-FR" sz="2600" dirty="0" smtClean="0"/>
              <a:t>Point de vue de Franck ARBESSIER</a:t>
            </a:r>
          </a:p>
          <a:p>
            <a:pPr lvl="1"/>
            <a:r>
              <a:rPr lang="fr-FR" sz="2400" dirty="0" smtClean="0"/>
              <a:t>Difficile à </a:t>
            </a:r>
            <a:r>
              <a:rPr lang="fr-FR" sz="2400" dirty="0" smtClean="0"/>
              <a:t>l</a:t>
            </a:r>
            <a:r>
              <a:rPr lang="fr-FR" sz="2400" dirty="0" smtClean="0"/>
              <a:t>ire</a:t>
            </a:r>
          </a:p>
          <a:p>
            <a:pPr lvl="1"/>
            <a:r>
              <a:rPr lang="fr-FR" sz="2400" dirty="0" smtClean="0"/>
              <a:t>Réflexion philosophique très poussée</a:t>
            </a:r>
          </a:p>
          <a:p>
            <a:pPr lvl="1"/>
            <a:endParaRPr lang="fr-FR" sz="2400" dirty="0" smtClean="0"/>
          </a:p>
          <a:p>
            <a:pPr lvl="1"/>
            <a:endParaRPr lang="fr-FR" sz="2400" dirty="0" smtClean="0"/>
          </a:p>
          <a:p>
            <a:pPr lvl="1"/>
            <a:endParaRPr lang="fr-FR" sz="2200" dirty="0" smtClean="0"/>
          </a:p>
        </p:txBody>
      </p:sp>
      <p:sp>
        <p:nvSpPr>
          <p:cNvPr id="4" name="ZoneTexte 3"/>
          <p:cNvSpPr txBox="1"/>
          <p:nvPr/>
        </p:nvSpPr>
        <p:spPr>
          <a:xfrm>
            <a:off x="1259632" y="5445224"/>
            <a:ext cx="71287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i="1" dirty="0" smtClean="0"/>
              <a:t>« Ainsi convient-il de se faire musicien pour mieux habiter son corps, pour mieux vivre sa vie, pour prétendre enfin au statut d’être-au-Monde »</a:t>
            </a:r>
            <a:endParaRPr lang="fr-FR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430</TotalTime>
  <Words>247</Words>
  <Application>Microsoft Office PowerPoint</Application>
  <PresentationFormat>Affichage à l'écran (4:3)</PresentationFormat>
  <Paragraphs>95</Paragraphs>
  <Slides>9</Slides>
  <Notes>2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0" baseType="lpstr">
      <vt:lpstr>Solstice</vt:lpstr>
      <vt:lpstr>PROJET:   LECTURE D’UN ESSAI  </vt:lpstr>
      <vt:lpstr>INTRODUCTION</vt:lpstr>
      <vt:lpstr>L’auteur: Michel SERRES</vt:lpstr>
      <vt:lpstr>Synopsis</vt:lpstr>
      <vt:lpstr>Diapositive 5</vt:lpstr>
      <vt:lpstr>Diapositive 6</vt:lpstr>
      <vt:lpstr>Diapositive 7</vt:lpstr>
      <vt:lpstr>Analyse du livre</vt:lpstr>
      <vt:lpstr>CONCLUSION: nos avis sur le livre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AUTOUR DE LA LECTURE</dc:title>
  <dc:creator>Franck</dc:creator>
  <cp:lastModifiedBy>lepot</cp:lastModifiedBy>
  <cp:revision>134</cp:revision>
  <dcterms:created xsi:type="dcterms:W3CDTF">2010-05-10T17:00:41Z</dcterms:created>
  <dcterms:modified xsi:type="dcterms:W3CDTF">2012-03-27T10:02:07Z</dcterms:modified>
</cp:coreProperties>
</file>