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0" autoAdjust="0"/>
    <p:restoredTop sz="94660"/>
  </p:normalViewPr>
  <p:slideViewPr>
    <p:cSldViewPr snapToGrid="0">
      <p:cViewPr varScale="1">
        <p:scale>
          <a:sx n="120" d="100"/>
          <a:sy n="120" d="100"/>
        </p:scale>
        <p:origin x="120" y="1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dirty="0"/>
              <a:t>11/25/2014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11/25/2014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11/25/2014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11/25/2014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11/25/2014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11/25/2014</a:t>
            </a:fld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11/25/2014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11/25/2014</a:t>
            </a:fld>
            <a:endParaRPr 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 smtClean="0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11/25/2014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 panoramiqu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 smtClean="0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11/25/2014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et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11/25/2014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ion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fr-FR" smtClean="0"/>
              <a:t>Modifiez les styles du texte du masque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11/25/2014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‹N°›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11/25/2014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 colon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11/25/2014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 colonnes d’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 smtClean="0"/>
              <a:t>Cliquez sur l'icône pour ajouter une image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 smtClean="0"/>
              <a:t>Cliquez sur l'icône pour ajouter une image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 smtClean="0"/>
              <a:t>Cliquez sur l'icône pour ajouter une image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11/25/2014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11/25/2014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11/25/2014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4AAD347D-5ACD-4C99-B74B-A9C85AD731AF}" type="datetimeFigureOut">
              <a:rPr lang="en-US" dirty="0"/>
              <a:t>11/25/2014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02111984F565}" type="slidenum">
              <a:rPr lang="en-US" dirty="0"/>
              <a:t>‹N°›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8" r:id="rId9"/>
    <p:sldLayoutId id="2147483667" r:id="rId10"/>
    <p:sldLayoutId id="2147483661" r:id="rId11"/>
    <p:sldLayoutId id="2147483664" r:id="rId12"/>
    <p:sldLayoutId id="2147483662" r:id="rId13"/>
    <p:sldLayoutId id="2147483669" r:id="rId14"/>
    <p:sldLayoutId id="2147483670" r:id="rId15"/>
    <p:sldLayoutId id="2147483658" r:id="rId16"/>
    <p:sldLayoutId id="2147483659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 smtClean="0"/>
              <a:t>La Peste	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r-FR" dirty="0" smtClean="0"/>
              <a:t>Albert Camus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915397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L’auteur</a:t>
            </a:r>
            <a:br>
              <a:rPr lang="fr-FR" dirty="0" smtClean="0"/>
            </a:b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Albert Camus	</a:t>
            </a:r>
          </a:p>
          <a:p>
            <a:endParaRPr lang="fr-FR" dirty="0" smtClean="0"/>
          </a:p>
          <a:p>
            <a:r>
              <a:rPr lang="fr-FR" dirty="0" smtClean="0"/>
              <a:t>Né le 7 Novembre 1913 en Algérie</a:t>
            </a:r>
          </a:p>
          <a:p>
            <a:endParaRPr lang="fr-FR" dirty="0" smtClean="0"/>
          </a:p>
          <a:p>
            <a:r>
              <a:rPr lang="fr-FR" dirty="0" smtClean="0"/>
              <a:t>Mort le 4 janvier 1960 (46 ans)</a:t>
            </a:r>
          </a:p>
          <a:p>
            <a:pPr marL="0" indent="0">
              <a:buNone/>
            </a:pPr>
            <a:endParaRPr lang="fr-FR" dirty="0" smtClean="0"/>
          </a:p>
          <a:p>
            <a:endParaRPr lang="fr-FR" dirty="0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8870" y="1454093"/>
            <a:ext cx="5883517" cy="40084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6174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Ses grandes œuvres	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L’Etranger (1942)</a:t>
            </a:r>
          </a:p>
          <a:p>
            <a:endParaRPr lang="fr-FR" dirty="0"/>
          </a:p>
          <a:p>
            <a:r>
              <a:rPr lang="fr-FR" dirty="0" smtClean="0"/>
              <a:t>La peste (1947)</a:t>
            </a:r>
          </a:p>
          <a:p>
            <a:endParaRPr lang="fr-FR" dirty="0"/>
          </a:p>
          <a:p>
            <a:r>
              <a:rPr lang="fr-FR" dirty="0" smtClean="0"/>
              <a:t>La chute (1956)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256970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Thèmes abordés 	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Absurde</a:t>
            </a:r>
          </a:p>
          <a:p>
            <a:pPr marL="0" indent="0">
              <a:buNone/>
            </a:pPr>
            <a:endParaRPr lang="fr-FR" dirty="0" smtClean="0"/>
          </a:p>
          <a:p>
            <a:r>
              <a:rPr lang="fr-FR" dirty="0" smtClean="0"/>
              <a:t>Prise de conscience de la condition humaine</a:t>
            </a:r>
          </a:p>
          <a:p>
            <a:endParaRPr lang="fr-FR" dirty="0" smtClean="0"/>
          </a:p>
          <a:p>
            <a:r>
              <a:rPr lang="fr-FR" dirty="0" smtClean="0"/>
              <a:t>Recherche de la compréhension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36679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Le livre</a:t>
            </a:r>
            <a:br>
              <a:rPr lang="fr-FR" dirty="0" smtClean="0"/>
            </a:b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La peste</a:t>
            </a:r>
          </a:p>
          <a:p>
            <a:endParaRPr lang="fr-FR" dirty="0"/>
          </a:p>
          <a:p>
            <a:r>
              <a:rPr lang="fr-FR" dirty="0" smtClean="0"/>
              <a:t>Roman publié en 1947</a:t>
            </a:r>
          </a:p>
          <a:p>
            <a:endParaRPr lang="fr-FR" dirty="0"/>
          </a:p>
          <a:p>
            <a:r>
              <a:rPr lang="fr-FR" dirty="0" smtClean="0"/>
              <a:t>A aidé à gagner un prix Nobel en 1957 </a:t>
            </a:r>
          </a:p>
          <a:p>
            <a:endParaRPr lang="fr-FR" dirty="0"/>
          </a:p>
          <a:p>
            <a:r>
              <a:rPr lang="fr-FR" dirty="0" smtClean="0"/>
              <a:t>Histoire racontée sous forme de chroniques</a:t>
            </a:r>
            <a:endParaRPr lang="fr-FR" dirty="0"/>
          </a:p>
          <a:p>
            <a:endParaRPr lang="fr-FR" dirty="0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0875" y="657837"/>
            <a:ext cx="3909060" cy="5797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10798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Personnages principaux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Bernard Rieux : </a:t>
            </a:r>
            <a:r>
              <a:rPr lang="fr-FR" dirty="0" err="1" smtClean="0"/>
              <a:t>Medecin</a:t>
            </a:r>
            <a:r>
              <a:rPr lang="fr-FR" dirty="0" smtClean="0"/>
              <a:t> qui lutte contre la peste durant tout le roman, homme sensible et humaniste</a:t>
            </a:r>
          </a:p>
          <a:p>
            <a:endParaRPr lang="fr-FR" dirty="0"/>
          </a:p>
          <a:p>
            <a:r>
              <a:rPr lang="fr-FR" dirty="0" smtClean="0"/>
              <a:t>Jean </a:t>
            </a:r>
            <a:r>
              <a:rPr lang="fr-FR" dirty="0" err="1" smtClean="0"/>
              <a:t>Tarrou</a:t>
            </a:r>
            <a:r>
              <a:rPr lang="fr-FR" dirty="0" smtClean="0"/>
              <a:t> : Voisin </a:t>
            </a:r>
            <a:r>
              <a:rPr lang="fr-FR" dirty="0"/>
              <a:t>de </a:t>
            </a:r>
            <a:r>
              <a:rPr lang="fr-FR" dirty="0" smtClean="0"/>
              <a:t>Rieux, fils </a:t>
            </a:r>
            <a:r>
              <a:rPr lang="fr-FR" dirty="0"/>
              <a:t>d’un procureur et étranger à la ville</a:t>
            </a:r>
          </a:p>
          <a:p>
            <a:endParaRPr lang="fr-FR" dirty="0" smtClean="0"/>
          </a:p>
        </p:txBody>
      </p:sp>
    </p:spTree>
    <p:extLst>
      <p:ext uri="{BB962C8B-B14F-4D97-AF65-F5344CB8AC3E}">
        <p14:creationId xmlns:p14="http://schemas.microsoft.com/office/powerpoint/2010/main" val="41272722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L’histoire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Combat contre la Peste des habitants de la ville d’Oran, en Algérie</a:t>
            </a:r>
          </a:p>
          <a:p>
            <a:endParaRPr lang="fr-FR" dirty="0"/>
          </a:p>
          <a:p>
            <a:r>
              <a:rPr lang="fr-FR" dirty="0" smtClean="0"/>
              <a:t>Fermeture de la ville pour isoler la maladie</a:t>
            </a:r>
          </a:p>
          <a:p>
            <a:endParaRPr lang="fr-FR" dirty="0"/>
          </a:p>
          <a:p>
            <a:r>
              <a:rPr lang="fr-FR" dirty="0" smtClean="0"/>
              <a:t>La maladie se répand dans la ville et les crimes se multiplient</a:t>
            </a:r>
          </a:p>
          <a:p>
            <a:endParaRPr lang="fr-FR" dirty="0"/>
          </a:p>
          <a:p>
            <a:r>
              <a:rPr lang="fr-FR" dirty="0" smtClean="0"/>
              <a:t>En Janvier, la Peste perd du terrain</a:t>
            </a:r>
          </a:p>
          <a:p>
            <a:endParaRPr lang="fr-FR" dirty="0"/>
          </a:p>
          <a:p>
            <a:r>
              <a:rPr lang="fr-FR" dirty="0" smtClean="0"/>
              <a:t>Dure presque 1 an</a:t>
            </a:r>
          </a:p>
          <a:p>
            <a:pPr marL="0" indent="0">
              <a:buNone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28511906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La peste brune, très dangereuse elle aussi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Double message dans le livre</a:t>
            </a:r>
          </a:p>
          <a:p>
            <a:endParaRPr lang="fr-FR" dirty="0"/>
          </a:p>
          <a:p>
            <a:r>
              <a:rPr lang="fr-FR" dirty="0" smtClean="0"/>
              <a:t>Peste brune, métaphore du fascisme</a:t>
            </a:r>
          </a:p>
          <a:p>
            <a:endParaRPr lang="fr-FR" dirty="0"/>
          </a:p>
          <a:p>
            <a:r>
              <a:rPr lang="fr-FR" dirty="0" smtClean="0"/>
              <a:t>Camus confirme qu’il y a double sens du Roman dans une lettre ouverte</a:t>
            </a:r>
          </a:p>
        </p:txBody>
      </p:sp>
    </p:spTree>
    <p:extLst>
      <p:ext uri="{BB962C8B-B14F-4D97-AF65-F5344CB8AC3E}">
        <p14:creationId xmlns:p14="http://schemas.microsoft.com/office/powerpoint/2010/main" val="227794484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32</TotalTime>
  <Words>174</Words>
  <Application>Microsoft Office PowerPoint</Application>
  <PresentationFormat>Grand écran</PresentationFormat>
  <Paragraphs>48</Paragraphs>
  <Slides>8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8</vt:i4>
      </vt:variant>
    </vt:vector>
  </HeadingPairs>
  <TitlesOfParts>
    <vt:vector size="12" baseType="lpstr">
      <vt:lpstr>Arial</vt:lpstr>
      <vt:lpstr>Century Gothic</vt:lpstr>
      <vt:lpstr>Wingdings 3</vt:lpstr>
      <vt:lpstr>Ion</vt:lpstr>
      <vt:lpstr>La Peste </vt:lpstr>
      <vt:lpstr>L’auteur </vt:lpstr>
      <vt:lpstr>Ses grandes œuvres </vt:lpstr>
      <vt:lpstr>Thèmes abordés  </vt:lpstr>
      <vt:lpstr>Le livre </vt:lpstr>
      <vt:lpstr>Personnages principaux</vt:lpstr>
      <vt:lpstr>L’histoire</vt:lpstr>
      <vt:lpstr>La peste brune, très dangereuse elle aussi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 Peste</dc:title>
  <dc:creator>antoine decoster</dc:creator>
  <cp:lastModifiedBy>antoine decoster</cp:lastModifiedBy>
  <cp:revision>4</cp:revision>
  <dcterms:created xsi:type="dcterms:W3CDTF">2014-11-25T16:58:15Z</dcterms:created>
  <dcterms:modified xsi:type="dcterms:W3CDTF">2014-11-25T17:30:47Z</dcterms:modified>
</cp:coreProperties>
</file>