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4" r:id="rId6"/>
    <p:sldId id="263" r:id="rId7"/>
    <p:sldId id="265" r:id="rId8"/>
    <p:sldId id="258" r:id="rId9"/>
    <p:sldId id="266" r:id="rId10"/>
    <p:sldId id="267" r:id="rId11"/>
    <p:sldId id="268" r:id="rId12"/>
    <p:sldId id="269" r:id="rId13"/>
    <p:sldId id="259" r:id="rId14"/>
    <p:sldId id="270" r:id="rId15"/>
    <p:sldId id="272" r:id="rId16"/>
    <p:sldId id="273" r:id="rId17"/>
    <p:sldId id="275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433" autoAdjust="0"/>
  </p:normalViewPr>
  <p:slideViewPr>
    <p:cSldViewPr>
      <p:cViewPr varScale="1">
        <p:scale>
          <a:sx n="102" d="100"/>
          <a:sy n="102" d="100"/>
        </p:scale>
        <p:origin x="-188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42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54DDD-DC23-440F-B8AA-132F48B38C1C}" type="datetimeFigureOut">
              <a:rPr lang="fr-BE" smtClean="0"/>
              <a:pPr/>
              <a:t>21/05/2012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04BC-B9D1-4CE5-A335-13935DDD2A05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0537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54DDD-DC23-440F-B8AA-132F48B38C1C}" type="datetimeFigureOut">
              <a:rPr lang="fr-BE" smtClean="0"/>
              <a:pPr/>
              <a:t>21/05/2012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04BC-B9D1-4CE5-A335-13935DDD2A05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25999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54DDD-DC23-440F-B8AA-132F48B38C1C}" type="datetimeFigureOut">
              <a:rPr lang="fr-BE" smtClean="0"/>
              <a:pPr/>
              <a:t>21/05/2012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04BC-B9D1-4CE5-A335-13935DDD2A05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00356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54DDD-DC23-440F-B8AA-132F48B38C1C}" type="datetimeFigureOut">
              <a:rPr lang="fr-BE" smtClean="0"/>
              <a:pPr/>
              <a:t>21/05/2012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04BC-B9D1-4CE5-A335-13935DDD2A05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07074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54DDD-DC23-440F-B8AA-132F48B38C1C}" type="datetimeFigureOut">
              <a:rPr lang="fr-BE" smtClean="0"/>
              <a:pPr/>
              <a:t>21/05/2012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04BC-B9D1-4CE5-A335-13935DDD2A05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14446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54DDD-DC23-440F-B8AA-132F48B38C1C}" type="datetimeFigureOut">
              <a:rPr lang="fr-BE" smtClean="0"/>
              <a:pPr/>
              <a:t>21/05/2012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04BC-B9D1-4CE5-A335-13935DDD2A05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88013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54DDD-DC23-440F-B8AA-132F48B38C1C}" type="datetimeFigureOut">
              <a:rPr lang="fr-BE" smtClean="0"/>
              <a:pPr/>
              <a:t>21/05/2012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04BC-B9D1-4CE5-A335-13935DDD2A05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9170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54DDD-DC23-440F-B8AA-132F48B38C1C}" type="datetimeFigureOut">
              <a:rPr lang="fr-BE" smtClean="0"/>
              <a:pPr/>
              <a:t>21/05/2012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04BC-B9D1-4CE5-A335-13935DDD2A05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0130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54DDD-DC23-440F-B8AA-132F48B38C1C}" type="datetimeFigureOut">
              <a:rPr lang="fr-BE" smtClean="0"/>
              <a:pPr/>
              <a:t>21/05/2012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04BC-B9D1-4CE5-A335-13935DDD2A05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69625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54DDD-DC23-440F-B8AA-132F48B38C1C}" type="datetimeFigureOut">
              <a:rPr lang="fr-BE" smtClean="0"/>
              <a:pPr/>
              <a:t>21/05/2012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04BC-B9D1-4CE5-A335-13935DDD2A05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11151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54DDD-DC23-440F-B8AA-132F48B38C1C}" type="datetimeFigureOut">
              <a:rPr lang="fr-BE" smtClean="0"/>
              <a:pPr/>
              <a:t>21/05/2012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04BC-B9D1-4CE5-A335-13935DDD2A05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08929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54DDD-DC23-440F-B8AA-132F48B38C1C}" type="datetimeFigureOut">
              <a:rPr lang="fr-BE" smtClean="0"/>
              <a:pPr/>
              <a:t>21/05/2012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704BC-B9D1-4CE5-A335-13935DDD2A05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95215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5.jpeg"/><Relationship Id="rId5" Type="http://schemas.openxmlformats.org/officeDocument/2006/relationships/tags" Target="../tags/tag5.xml"/><Relationship Id="rId10" Type="http://schemas.openxmlformats.org/officeDocument/2006/relationships/image" Target="../media/image4.jpeg"/><Relationship Id="rId4" Type="http://schemas.openxmlformats.org/officeDocument/2006/relationships/tags" Target="../tags/tag4.xml"/><Relationship Id="rId9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10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0750"/>
            <a:ext cx="7772400" cy="1470025"/>
          </a:xfrm>
        </p:spPr>
        <p:txBody>
          <a:bodyPr/>
          <a:lstStyle/>
          <a:p>
            <a:r>
              <a:rPr lang="fr-BE" dirty="0" smtClean="0"/>
              <a:t>Organisation et Processus</a:t>
            </a:r>
            <a:br>
              <a:rPr lang="fr-BE" dirty="0" smtClean="0"/>
            </a:br>
            <a:r>
              <a:rPr lang="fr-BE" dirty="0" smtClean="0"/>
              <a:t>Organisation d’une Jam Session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5877272"/>
            <a:ext cx="6400800" cy="1752600"/>
          </a:xfrm>
        </p:spPr>
        <p:txBody>
          <a:bodyPr>
            <a:normAutofit/>
          </a:bodyPr>
          <a:lstStyle/>
          <a:p>
            <a:r>
              <a:rPr lang="fr-BE" sz="2000" dirty="0" smtClean="0"/>
              <a:t>FABRE Maxime – DAVID Aurélien</a:t>
            </a:r>
          </a:p>
          <a:p>
            <a:r>
              <a:rPr lang="fr-BE" sz="2000" dirty="0" smtClean="0"/>
              <a:t>RAMOS Adrien – LEPOT Florian</a:t>
            </a:r>
          </a:p>
        </p:txBody>
      </p:sp>
      <p:pic>
        <p:nvPicPr>
          <p:cNvPr id="1028" name="Picture 4" descr="http://efrei.spyl.net/divers/148142_169556723066906_160165517339360_420208_1282830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72816"/>
            <a:ext cx="5040560" cy="37804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5272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Description</a:t>
            </a:r>
            <a:r>
              <a:rPr lang="fr-BE" baseline="0" dirty="0" smtClean="0"/>
              <a:t> du Live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BE" dirty="0" smtClean="0"/>
              <a:t>Mission</a:t>
            </a:r>
          </a:p>
          <a:p>
            <a:pPr lvl="1"/>
            <a:r>
              <a:rPr lang="fr-FR" sz="2400" dirty="0" smtClean="0"/>
              <a:t>Divertir en étant présent aux grands événements</a:t>
            </a:r>
            <a:endParaRPr lang="fr-BE" sz="2400" dirty="0" smtClean="0"/>
          </a:p>
          <a:p>
            <a:pPr lvl="1"/>
            <a:r>
              <a:rPr lang="fr-BE" sz="2400" dirty="0" smtClean="0"/>
              <a:t>Organisation de ses propres événements</a:t>
            </a:r>
          </a:p>
          <a:p>
            <a:pPr lvl="1"/>
            <a:endParaRPr lang="fr-BE" sz="2400" dirty="0" smtClean="0"/>
          </a:p>
          <a:p>
            <a:pPr lvl="0"/>
            <a:r>
              <a:rPr lang="fr-BE" dirty="0" smtClean="0"/>
              <a:t>Clients de l’association</a:t>
            </a:r>
          </a:p>
          <a:p>
            <a:pPr lvl="1"/>
            <a:r>
              <a:rPr lang="fr-BE" sz="2400" dirty="0" smtClean="0"/>
              <a:t>L’</a:t>
            </a:r>
            <a:r>
              <a:rPr lang="fr-BE" sz="2400" dirty="0" err="1" smtClean="0"/>
              <a:t>Efrei</a:t>
            </a:r>
            <a:endParaRPr lang="fr-BE" sz="2400" dirty="0" smtClean="0"/>
          </a:p>
          <a:p>
            <a:pPr lvl="1"/>
            <a:r>
              <a:rPr lang="fr-BE" sz="2400" dirty="0" smtClean="0"/>
              <a:t>Autres clients extérieurs</a:t>
            </a:r>
          </a:p>
          <a:p>
            <a:pPr marL="457200" lvl="1" indent="0">
              <a:buNone/>
            </a:pPr>
            <a:endParaRPr lang="fr-BE" sz="1800" dirty="0" smtClean="0"/>
          </a:p>
          <a:p>
            <a:pPr lvl="0"/>
            <a:r>
              <a:rPr lang="fr-BE" dirty="0" smtClean="0"/>
              <a:t>Objectifs</a:t>
            </a:r>
          </a:p>
          <a:p>
            <a:pPr lvl="1"/>
            <a:r>
              <a:rPr lang="fr-BE" sz="2400" dirty="0" smtClean="0"/>
              <a:t>Permettre de pratique la musique</a:t>
            </a:r>
          </a:p>
          <a:p>
            <a:pPr lvl="1"/>
            <a:r>
              <a:rPr lang="fr-BE" sz="2400" dirty="0" smtClean="0"/>
              <a:t>S’amuser et apprendre grâce aux autres</a:t>
            </a:r>
          </a:p>
        </p:txBody>
      </p:sp>
    </p:spTree>
    <p:extLst>
      <p:ext uri="{BB962C8B-B14F-4D97-AF65-F5344CB8AC3E}">
        <p14:creationId xmlns:p14="http://schemas.microsoft.com/office/powerpoint/2010/main" val="284639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Sondage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Population: 53 personnes dont 13 présentes à la Jam Session</a:t>
            </a:r>
          </a:p>
          <a:p>
            <a:endParaRPr lang="fr-FR" dirty="0" smtClean="0"/>
          </a:p>
          <a:p>
            <a:r>
              <a:rPr lang="fr-FR" dirty="0" smtClean="0"/>
              <a:t>25% de participation parmi l'échantillon</a:t>
            </a:r>
          </a:p>
          <a:p>
            <a:endParaRPr lang="fr-FR" dirty="0" smtClean="0"/>
          </a:p>
          <a:p>
            <a:r>
              <a:rPr lang="fr-FR" dirty="0" smtClean="0"/>
              <a:t>Tous les sujets connaissent le live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447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Sondage</a:t>
            </a:r>
            <a:endParaRPr lang="fr-FR" dirty="0"/>
          </a:p>
        </p:txBody>
      </p:sp>
      <p:pic>
        <p:nvPicPr>
          <p:cNvPr id="6" name="Content Placeholder 5" descr="Moyenne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643050"/>
            <a:ext cx="8362063" cy="4714908"/>
          </a:xfrm>
        </p:spPr>
      </p:pic>
    </p:spTree>
    <p:extLst>
      <p:ext uri="{BB962C8B-B14F-4D97-AF65-F5344CB8AC3E}">
        <p14:creationId xmlns:p14="http://schemas.microsoft.com/office/powerpoint/2010/main" val="360870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Cartographie des processus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rtl="0" eaLnBrk="1" latinLnBrk="0" hangingPunct="1"/>
            <a:r>
              <a:rPr lang="fr-BE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Participation aux demandes de présence de l’administration de l’EFREI </a:t>
            </a:r>
          </a:p>
          <a:p>
            <a:pPr rtl="0" eaLnBrk="1" latinLnBrk="0" hangingPunct="1"/>
            <a:endParaRPr lang="fr-BE" sz="3200" dirty="0" smtClean="0">
              <a:effectLst/>
            </a:endParaRPr>
          </a:p>
          <a:p>
            <a:pPr rtl="0" eaLnBrk="1" latinLnBrk="0" hangingPunct="1"/>
            <a:r>
              <a:rPr lang="fr-BE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Organisation d'évènements propres à l'association</a:t>
            </a:r>
          </a:p>
          <a:p>
            <a:pPr rtl="0" eaLnBrk="1" latinLnBrk="0" hangingPunct="1"/>
            <a:endParaRPr lang="fr-BE" dirty="0" smtClean="0">
              <a:effectLst/>
            </a:endParaRPr>
          </a:p>
          <a:p>
            <a:pPr rtl="0" eaLnBrk="1" latinLnBrk="0" hangingPunct="1"/>
            <a:r>
              <a:rPr lang="fr-BE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Recruter (ou fidéliser) des membres chaque année</a:t>
            </a:r>
          </a:p>
          <a:p>
            <a:pPr rtl="0" eaLnBrk="1" latinLnBrk="0" hangingPunct="1"/>
            <a:endParaRPr lang="fr-BE" dirty="0" smtClean="0">
              <a:effectLst/>
            </a:endParaRPr>
          </a:p>
          <a:p>
            <a:pPr rtl="0" eaLnBrk="1" latinLnBrk="0" hangingPunct="1"/>
            <a:r>
              <a:rPr lang="fr-BE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Gestion de la K-Fet et des instruments pour les musiciens</a:t>
            </a:r>
            <a:endParaRPr lang="fr-BE" dirty="0" smtClean="0">
              <a:effectLst/>
            </a:endParaRP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7953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FR" dirty="0" smtClean="0"/>
              <a:t>Choix du Processus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algn="ctr">
              <a:buNone/>
            </a:pPr>
            <a:r>
              <a:rPr lang="fr-FR" dirty="0" smtClean="0"/>
              <a:t>Organisation d’une Jam Session</a:t>
            </a:r>
          </a:p>
          <a:p>
            <a:pPr algn="ctr">
              <a:buNone/>
            </a:pPr>
            <a:endParaRPr lang="fr-FR" dirty="0"/>
          </a:p>
        </p:txBody>
      </p:sp>
      <p:pic>
        <p:nvPicPr>
          <p:cNvPr id="1026" name="Picture 2" descr="C:\Users\Aurel\Pictures\41578_374321895915907_902895989_n.jp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35896" y="2204864"/>
            <a:ext cx="1714500" cy="2419350"/>
          </a:xfrm>
          <a:prstGeom prst="rect">
            <a:avLst/>
          </a:prstGeom>
          <a:noFill/>
        </p:spPr>
      </p:pic>
      <p:pic>
        <p:nvPicPr>
          <p:cNvPr id="1027" name="Picture 3" descr="C:\Users\Aurel\Pictures\Live Efrei\EPS-2012-02-01-Jam Session Live\POD_Live_Doudoune_039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52120" y="2324868"/>
            <a:ext cx="3292155" cy="2194323"/>
          </a:xfrm>
          <a:prstGeom prst="rect">
            <a:avLst/>
          </a:prstGeom>
          <a:noFill/>
        </p:spPr>
      </p:pic>
      <p:pic>
        <p:nvPicPr>
          <p:cNvPr id="1028" name="Picture 4" descr="C:\Users\Aurel\Pictures\Live Efrei\EPS-2012-02-01-Jam Session Live\Pod-Live_Alfo_020.jp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9512" y="2348880"/>
            <a:ext cx="3265885" cy="2176814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>
            <p:custDataLst>
              <p:tags r:id="rId7"/>
            </p:custDataLst>
          </p:nvPr>
        </p:nvSpPr>
        <p:spPr>
          <a:xfrm>
            <a:off x="755576" y="5157192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400" b="1" dirty="0"/>
              <a:t>Qu’est ce </a:t>
            </a:r>
            <a:r>
              <a:rPr lang="fr-BE" sz="2400" b="1" dirty="0" smtClean="0"/>
              <a:t>qu’une </a:t>
            </a:r>
            <a:r>
              <a:rPr lang="fr-BE" sz="2400" b="1" dirty="0"/>
              <a:t>Jam session ?</a:t>
            </a:r>
            <a:endParaRPr lang="fr-FR" sz="2400" b="1" dirty="0"/>
          </a:p>
          <a:p>
            <a:pPr algn="ctr"/>
            <a:endParaRPr lang="fr-FR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739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Etude du processus actuel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fr-FR" dirty="0" smtClean="0"/>
              <a:t>Trouver une date</a:t>
            </a:r>
          </a:p>
          <a:p>
            <a:pPr lvl="0"/>
            <a:endParaRPr lang="fr-FR" dirty="0" smtClean="0"/>
          </a:p>
          <a:p>
            <a:r>
              <a:rPr lang="fr-FR" dirty="0" smtClean="0"/>
              <a:t>Réservation auprès du BDE (Président)</a:t>
            </a:r>
          </a:p>
          <a:p>
            <a:endParaRPr lang="fr-FR" dirty="0" smtClean="0"/>
          </a:p>
          <a:p>
            <a:r>
              <a:rPr lang="fr-FR" dirty="0" smtClean="0"/>
              <a:t>Etablir activités de la soirée, nourriture et boisson (Bureau)</a:t>
            </a:r>
          </a:p>
          <a:p>
            <a:endParaRPr lang="fr-FR" dirty="0" smtClean="0"/>
          </a:p>
          <a:p>
            <a:r>
              <a:rPr lang="fr-FR" dirty="0" smtClean="0"/>
              <a:t>Encore aucune participation des membres</a:t>
            </a:r>
          </a:p>
          <a:p>
            <a:endParaRPr lang="fr-FR" dirty="0" smtClean="0"/>
          </a:p>
          <a:p>
            <a:r>
              <a:rPr lang="fr-FR" dirty="0" smtClean="0"/>
              <a:t>Responsable Communication :</a:t>
            </a:r>
          </a:p>
          <a:p>
            <a:pPr lvl="1"/>
            <a:r>
              <a:rPr lang="fr-FR" dirty="0" smtClean="0"/>
              <a:t>Mails aux élèves</a:t>
            </a:r>
          </a:p>
          <a:p>
            <a:pPr lvl="1"/>
            <a:r>
              <a:rPr lang="fr-FR" dirty="0" smtClean="0"/>
              <a:t>Création page </a:t>
            </a:r>
            <a:r>
              <a:rPr lang="fr-FR" dirty="0" err="1" smtClean="0"/>
              <a:t>facebook</a:t>
            </a:r>
            <a:endParaRPr lang="fr-FR" dirty="0" smtClean="0"/>
          </a:p>
          <a:p>
            <a:pPr lvl="1"/>
            <a:r>
              <a:rPr lang="fr-FR" dirty="0" smtClean="0"/>
              <a:t>Création d’une affiche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417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Etude du processus actuel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BE" dirty="0" smtClean="0"/>
              <a:t>Recrutement des musiciens (Bouche à oreille)</a:t>
            </a:r>
          </a:p>
          <a:p>
            <a:endParaRPr lang="fr-BE" dirty="0" smtClean="0"/>
          </a:p>
          <a:p>
            <a:r>
              <a:rPr lang="fr-BE" dirty="0" smtClean="0"/>
              <a:t>Définition des rôles (N’est pas fixe)</a:t>
            </a:r>
          </a:p>
          <a:p>
            <a:endParaRPr lang="fr-BE" dirty="0" smtClean="0"/>
          </a:p>
          <a:p>
            <a:r>
              <a:rPr lang="fr-BE" dirty="0" smtClean="0"/>
              <a:t>Achat de la nourriture et des</a:t>
            </a:r>
            <a:r>
              <a:rPr lang="fr-BE" baseline="0" dirty="0" smtClean="0"/>
              <a:t> boissons (Membres)</a:t>
            </a:r>
          </a:p>
          <a:p>
            <a:endParaRPr lang="fr-BE" baseline="0" dirty="0" smtClean="0"/>
          </a:p>
          <a:p>
            <a:r>
              <a:rPr lang="fr-BE" baseline="0" dirty="0" smtClean="0"/>
              <a:t>Installation de la K-Fet</a:t>
            </a:r>
          </a:p>
          <a:p>
            <a:endParaRPr lang="fr-BE" baseline="0" dirty="0" smtClean="0"/>
          </a:p>
          <a:p>
            <a:r>
              <a:rPr lang="fr-BE" baseline="0" dirty="0" smtClean="0"/>
              <a:t>Rangement du matériel</a:t>
            </a:r>
          </a:p>
        </p:txBody>
      </p:sp>
    </p:spTree>
    <p:extLst>
      <p:ext uri="{BB962C8B-B14F-4D97-AF65-F5344CB8AC3E}">
        <p14:creationId xmlns:p14="http://schemas.microsoft.com/office/powerpoint/2010/main" val="246398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Schéma processus général actuel</a:t>
            </a:r>
            <a:endParaRPr lang="fr-BE" dirty="0"/>
          </a:p>
        </p:txBody>
      </p:sp>
      <p:pic>
        <p:nvPicPr>
          <p:cNvPr id="4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556792"/>
            <a:ext cx="7362686" cy="481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157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Logigramme du processus actuel</a:t>
            </a:r>
            <a:endParaRPr lang="fr-B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748378"/>
            <a:ext cx="5472608" cy="5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9902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Diagramme de causes et effets</a:t>
            </a:r>
            <a:endParaRPr lang="fr-B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038" y="1409700"/>
            <a:ext cx="778192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952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Suggestions d’améliorations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rtl="0" eaLnBrk="1" latinLnBrk="0" hangingPunct="1"/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Améliorer, planifier, se renouveler et  simplifier le travail de la nouvelle équipe</a:t>
            </a:r>
          </a:p>
          <a:p>
            <a:pPr rtl="0" eaLnBrk="1" latinLnBrk="0" hangingPunct="1"/>
            <a:endParaRPr lang="fr-BE" sz="3200" dirty="0" smtClean="0">
              <a:effectLst/>
            </a:endParaRPr>
          </a:p>
          <a:p>
            <a:pPr rtl="0" eaLnBrk="1" latinLnBrk="0" hangingPunct="1"/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 s’occupe de quoi ?</a:t>
            </a:r>
          </a:p>
          <a:p>
            <a:pPr rtl="0" eaLnBrk="1" latinLnBrk="0" hangingPunct="1"/>
            <a:endParaRPr lang="fr-BE" dirty="0" smtClean="0">
              <a:effectLst/>
            </a:endParaRPr>
          </a:p>
          <a:p>
            <a:pPr rtl="0" eaLnBrk="1" latinLnBrk="0" hangingPunct="1"/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Président -&gt; réserve la K-</a:t>
            </a:r>
            <a:r>
              <a:rPr lang="fr-FR" sz="3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fet</a:t>
            </a:r>
            <a:endParaRPr lang="fr-FR" sz="3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latinLnBrk="0" hangingPunct="1"/>
            <a:endParaRPr lang="fr-BE" dirty="0" smtClean="0">
              <a:effectLst/>
            </a:endParaRPr>
          </a:p>
          <a:p>
            <a:pPr rtl="0" eaLnBrk="1" latinLnBrk="0" hangingPunct="1"/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Trésorier -&gt; Etablir le budget (ancienne Jam session)</a:t>
            </a:r>
          </a:p>
          <a:p>
            <a:pPr rtl="0" eaLnBrk="1" latinLnBrk="0" hangingPunct="1"/>
            <a:endParaRPr lang="fr-BE" dirty="0" smtClean="0">
              <a:effectLst/>
            </a:endParaRPr>
          </a:p>
          <a:p>
            <a:pPr rtl="0" eaLnBrk="1" latinLnBrk="0" hangingPunct="1"/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Budget connu, établir des tarifs de boissons et de nourritures (validation du président).</a:t>
            </a:r>
          </a:p>
          <a:p>
            <a:pPr rtl="0" eaLnBrk="1" latinLnBrk="0" hangingPunct="1"/>
            <a:endParaRPr lang="fr-BE" dirty="0" smtClean="0">
              <a:effectLst/>
            </a:endParaRPr>
          </a:p>
          <a:p>
            <a:pPr rtl="0" eaLnBrk="1" latinLnBrk="0" hangingPunct="1"/>
            <a:r>
              <a:rPr lang="fr-FR" sz="3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Faire participer les membres Thèmes soirée.</a:t>
            </a:r>
          </a:p>
        </p:txBody>
      </p:sp>
    </p:spTree>
    <p:extLst>
      <p:ext uri="{BB962C8B-B14F-4D97-AF65-F5344CB8AC3E}">
        <p14:creationId xmlns:p14="http://schemas.microsoft.com/office/powerpoint/2010/main" val="401780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Suggestions d’améliorations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>
            <a:noAutofit/>
          </a:bodyPr>
          <a:lstStyle/>
          <a:p>
            <a:r>
              <a:rPr lang="fr-BE" sz="2200" dirty="0" smtClean="0"/>
              <a:t>Communication et Gestion des graphistes (</a:t>
            </a:r>
            <a:r>
              <a:rPr lang="fr-BE" sz="2200" dirty="0" err="1" smtClean="0"/>
              <a:t>Resp</a:t>
            </a:r>
            <a:r>
              <a:rPr lang="fr-BE" sz="2200" dirty="0" smtClean="0"/>
              <a:t>. </a:t>
            </a:r>
            <a:r>
              <a:rPr lang="fr-BE" sz="2200" dirty="0" err="1" smtClean="0"/>
              <a:t>Comm</a:t>
            </a:r>
            <a:r>
              <a:rPr lang="fr-BE" sz="2200" dirty="0" smtClean="0"/>
              <a:t>.)</a:t>
            </a:r>
          </a:p>
          <a:p>
            <a:endParaRPr lang="fr-BE" sz="2200" dirty="0" smtClean="0"/>
          </a:p>
          <a:p>
            <a:r>
              <a:rPr lang="fr-BE" sz="2200" dirty="0" smtClean="0"/>
              <a:t>Estimation</a:t>
            </a:r>
            <a:r>
              <a:rPr lang="fr-BE" sz="2200" baseline="0" dirty="0" smtClean="0"/>
              <a:t> des participations et budget (Trésorier &amp; </a:t>
            </a:r>
            <a:r>
              <a:rPr lang="fr-BE" sz="2200" baseline="0" dirty="0" err="1" smtClean="0"/>
              <a:t>Resp</a:t>
            </a:r>
            <a:r>
              <a:rPr lang="fr-BE" sz="2200" baseline="0" dirty="0" smtClean="0"/>
              <a:t>. Membres)</a:t>
            </a:r>
          </a:p>
          <a:p>
            <a:endParaRPr lang="fr-BE" sz="2200" baseline="0" dirty="0" smtClean="0"/>
          </a:p>
          <a:p>
            <a:r>
              <a:rPr lang="fr-BE" sz="2200" baseline="0" dirty="0" smtClean="0"/>
              <a:t>Différents achats (Membres)</a:t>
            </a:r>
          </a:p>
          <a:p>
            <a:endParaRPr lang="fr-BE" sz="2200" baseline="0" dirty="0" smtClean="0"/>
          </a:p>
          <a:p>
            <a:r>
              <a:rPr lang="fr-BE" sz="2200" baseline="0" dirty="0" smtClean="0"/>
              <a:t>Recrutement des musiciens et organisation (</a:t>
            </a:r>
            <a:r>
              <a:rPr lang="fr-BE" sz="2200" baseline="0" dirty="0" err="1" smtClean="0"/>
              <a:t>Resp</a:t>
            </a:r>
            <a:r>
              <a:rPr lang="fr-BE" sz="2200" baseline="0" dirty="0" smtClean="0"/>
              <a:t>.</a:t>
            </a:r>
            <a:r>
              <a:rPr lang="fr-BE" sz="2200" dirty="0" smtClean="0"/>
              <a:t> Membres)</a:t>
            </a:r>
            <a:endParaRPr lang="fr-BE" sz="2200" baseline="0" dirty="0" smtClean="0"/>
          </a:p>
          <a:p>
            <a:endParaRPr lang="fr-BE" sz="2200" baseline="0" dirty="0" smtClean="0"/>
          </a:p>
          <a:p>
            <a:r>
              <a:rPr lang="fr-BE" sz="2200" baseline="0" dirty="0" smtClean="0"/>
              <a:t>Répartition des tâches (Président)</a:t>
            </a:r>
          </a:p>
          <a:p>
            <a:endParaRPr lang="fr-BE" sz="2200" baseline="0" dirty="0" smtClean="0"/>
          </a:p>
          <a:p>
            <a:r>
              <a:rPr lang="fr-BE" sz="2200" baseline="0" dirty="0" smtClean="0"/>
              <a:t>Rangement de la K-Fet et </a:t>
            </a:r>
            <a:r>
              <a:rPr lang="fr-BE" sz="2200" baseline="0" dirty="0" err="1" smtClean="0"/>
              <a:t>Debriefing</a:t>
            </a:r>
            <a:r>
              <a:rPr lang="fr-BE" sz="2200" baseline="0" dirty="0" smtClean="0"/>
              <a:t> (Tous)</a:t>
            </a:r>
          </a:p>
        </p:txBody>
      </p:sp>
    </p:spTree>
    <p:extLst>
      <p:ext uri="{BB962C8B-B14F-4D97-AF65-F5344CB8AC3E}">
        <p14:creationId xmlns:p14="http://schemas.microsoft.com/office/powerpoint/2010/main" val="186137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Proposition</a:t>
            </a:r>
            <a:r>
              <a:rPr lang="fr-BE" baseline="0" dirty="0" smtClean="0"/>
              <a:t> de futures activités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2800" dirty="0" smtClean="0"/>
              <a:t>« Quart d’heure Blind Test »</a:t>
            </a:r>
          </a:p>
          <a:p>
            <a:pPr marL="0" indent="0">
              <a:buNone/>
            </a:pPr>
            <a:r>
              <a:rPr lang="fr-FR" sz="2800" dirty="0" smtClean="0"/>
              <a:t>     </a:t>
            </a:r>
            <a:r>
              <a:rPr lang="fr-FR" sz="2400" dirty="0" smtClean="0"/>
              <a:t>Faire participer le public et garantir le « show »</a:t>
            </a:r>
          </a:p>
          <a:p>
            <a:endParaRPr lang="fr-FR" sz="2800" dirty="0"/>
          </a:p>
          <a:p>
            <a:r>
              <a:rPr lang="fr-FR" sz="2800" dirty="0"/>
              <a:t>Pourquoi ne pas peindre en s’inspirant de la musique des autres</a:t>
            </a:r>
            <a:r>
              <a:rPr lang="fr-FR" sz="2800" dirty="0" smtClean="0"/>
              <a:t>?</a:t>
            </a:r>
          </a:p>
          <a:p>
            <a:endParaRPr lang="fr-FR" sz="2800" dirty="0"/>
          </a:p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fr-FR" sz="2800" kern="1200" dirty="0" smtClean="0">
                <a:solidFill>
                  <a:schemeClr val="tx1"/>
                </a:solidFill>
                <a:effectLst/>
              </a:rPr>
              <a:t>Faire participer l’association de danse</a:t>
            </a:r>
            <a:endParaRPr lang="fr-BE" sz="2800" dirty="0" smtClean="0">
              <a:effectLst/>
            </a:endParaRPr>
          </a:p>
          <a:p>
            <a:endParaRPr lang="fr-FR" sz="2800" dirty="0" smtClean="0"/>
          </a:p>
          <a:p>
            <a:r>
              <a:rPr lang="fr-FR" sz="2800" dirty="0" smtClean="0"/>
              <a:t>Improvisation sur une vidéo</a:t>
            </a:r>
          </a:p>
        </p:txBody>
      </p:sp>
    </p:spTree>
    <p:extLst>
      <p:ext uri="{BB962C8B-B14F-4D97-AF65-F5344CB8AC3E}">
        <p14:creationId xmlns:p14="http://schemas.microsoft.com/office/powerpoint/2010/main" val="227418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Prévision des problèmes liés au nouveau processus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Emploi du temps</a:t>
            </a:r>
          </a:p>
          <a:p>
            <a:endParaRPr lang="fr-FR" dirty="0" smtClean="0"/>
          </a:p>
          <a:p>
            <a:r>
              <a:rPr lang="fr-FR" dirty="0" smtClean="0"/>
              <a:t>Style musical</a:t>
            </a:r>
          </a:p>
          <a:p>
            <a:endParaRPr lang="fr-FR" dirty="0" smtClean="0"/>
          </a:p>
          <a:p>
            <a:r>
              <a:rPr lang="fr-FR" dirty="0" smtClean="0"/>
              <a:t>Réservation local</a:t>
            </a:r>
          </a:p>
          <a:p>
            <a:endParaRPr lang="fr-FR" dirty="0" smtClean="0"/>
          </a:p>
          <a:p>
            <a:r>
              <a:rPr lang="fr-FR" dirty="0" smtClean="0"/>
              <a:t>Amélioration communication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081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Prévision des problèmes liés au nouveau processus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Choix nourriture</a:t>
            </a:r>
          </a:p>
          <a:p>
            <a:endParaRPr lang="fr-FR" dirty="0" smtClean="0"/>
          </a:p>
          <a:p>
            <a:r>
              <a:rPr lang="fr-FR" dirty="0" smtClean="0"/>
              <a:t>Choix logistique</a:t>
            </a:r>
          </a:p>
          <a:p>
            <a:endParaRPr lang="fr-FR" dirty="0" smtClean="0"/>
          </a:p>
          <a:p>
            <a:r>
              <a:rPr lang="fr-FR" dirty="0" smtClean="0"/>
              <a:t>Animation soirée</a:t>
            </a:r>
          </a:p>
          <a:p>
            <a:endParaRPr lang="fr-FR" dirty="0" smtClean="0"/>
          </a:p>
          <a:p>
            <a:r>
              <a:rPr lang="fr-FR" dirty="0" smtClean="0"/>
              <a:t>Aménagement </a:t>
            </a:r>
            <a:r>
              <a:rPr lang="fr-FR" dirty="0" err="1" smtClean="0"/>
              <a:t>Kfet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733336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95536" y="1412776"/>
            <a:ext cx="4392488" cy="2304255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	Le rêve d’une année 2012/2013 avec un nouveau local…</a:t>
            </a:r>
            <a:endParaRPr lang="fr-FR" dirty="0"/>
          </a:p>
        </p:txBody>
      </p:sp>
      <p:pic>
        <p:nvPicPr>
          <p:cNvPr id="2050" name="Picture 2" descr="C:\Users\Aurel\Pictures\Live Efrei\148142_169556723066906_160165517339360_420208_1282830_n.jp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60032" y="1412776"/>
            <a:ext cx="3168352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ZoneTexte 5"/>
          <p:cNvSpPr txBox="1"/>
          <p:nvPr>
            <p:custDataLst>
              <p:tags r:id="rId5"/>
            </p:custDataLst>
          </p:nvPr>
        </p:nvSpPr>
        <p:spPr>
          <a:xfrm>
            <a:off x="4644008" y="4221088"/>
            <a:ext cx="3960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… grâce à une seconde Jam Session !</a:t>
            </a:r>
            <a:endParaRPr lang="fr-FR" sz="3200" dirty="0"/>
          </a:p>
        </p:txBody>
      </p:sp>
      <p:pic>
        <p:nvPicPr>
          <p:cNvPr id="2051" name="Picture 3" descr="C:\Users\Aurel\Pictures\373539_214601721991803_475840598_n.jp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3648" y="3501008"/>
            <a:ext cx="1714500" cy="241935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88524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pahfcvgVb9wOtdFHueFf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MbklogD23HRUAY3LTKegZ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h0HUZPi2JNckv06g7qh7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BAbJBaIMP1fMUjEuhNK0Y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Hft2EDCOZRwro6Ige7jWX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5J6NCD9tnsRxTWgzw59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gtUxL0zDH16waJVR1YEvu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AicrCvHUawxtvLIEWCw4h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zRdM0EBeMV9HtDS4S8UK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rmMwDE4bnvTbT3kZ0U2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msghZW6wBJiIpQ0u1WaBy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OhJOKT80IiCg0jflF75QU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aEtYwT5iCBIEZyaccoA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323</Words>
  <Application>Microsoft Office PowerPoint</Application>
  <PresentationFormat>Affichage à l'écran (4:3)</PresentationFormat>
  <Paragraphs>111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Thème Office</vt:lpstr>
      <vt:lpstr>Organisation et Processus Organisation d’une Jam Session</vt:lpstr>
      <vt:lpstr>Description du Live</vt:lpstr>
      <vt:lpstr>Sondage</vt:lpstr>
      <vt:lpstr>Sondage</vt:lpstr>
      <vt:lpstr>Cartographie des processus</vt:lpstr>
      <vt:lpstr>Choix du Processus</vt:lpstr>
      <vt:lpstr>Etude du processus actuel</vt:lpstr>
      <vt:lpstr>Etude du processus actuel</vt:lpstr>
      <vt:lpstr>Schéma processus général actuel</vt:lpstr>
      <vt:lpstr>Logigramme du processus actuel</vt:lpstr>
      <vt:lpstr>Diagramme de causes et effets</vt:lpstr>
      <vt:lpstr>Suggestions d’améliorations</vt:lpstr>
      <vt:lpstr>Suggestions d’améliorations</vt:lpstr>
      <vt:lpstr>Proposition de futures activités</vt:lpstr>
      <vt:lpstr>Prévision des problèmes liés au nouveau processus</vt:lpstr>
      <vt:lpstr>Prévision des problèmes liés au nouveau processus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Florian</dc:creator>
  <cp:lastModifiedBy>Florian</cp:lastModifiedBy>
  <cp:revision>39</cp:revision>
  <dcterms:created xsi:type="dcterms:W3CDTF">2012-05-20T16:55:51Z</dcterms:created>
  <dcterms:modified xsi:type="dcterms:W3CDTF">2012-05-20T22:22:48Z</dcterms:modified>
</cp:coreProperties>
</file>