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F2D4D1-2DD6-4653-8651-2E4A4A8CAE6B}" type="datetimeFigureOut">
              <a:rPr lang="fr-FR" smtClean="0"/>
              <a:t>16/12/2014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0AFF5-622E-41C4-8FFF-BAE2B45BD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0172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0AFF5-622E-41C4-8FFF-BAE2B45BD8C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1386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D873EAE1-1A92-476F-BE41-EC77CA30DE54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1FD7-4458-4FBE-89B2-A05D7638CBE1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46F2-58C9-4D1F-B234-0C2FD46FF054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D5C37-0FDB-4D77-95A9-D0859A973920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CBB9-84A6-4BBC-974D-1633471C368A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396A-C006-448B-B6E9-0622B8B84767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36C3B-384D-4753-BC4B-8347895D5FD0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78186-2510-4CC2-B3FF-CACD2F657A0B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1DFD5-0264-4B96-AC6E-8CBAFDBD2CAF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3A95-3789-4C32-A712-A4A8EB570B9B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A1AE-333D-4ACC-A3EA-D6CAF788C9C2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BE40F-B766-4B77-89D1-3BFE311908B9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1A92-8824-4A0E-A983-925EACCDE297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E3A60-2C21-4F94-834A-C2508DC2AF4C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AEF9D-3043-4862-802A-43243582C875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DD1CD-22D6-4BE4-9FA5-0D6C58F7C455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8076F-249C-4219-BBA8-C659DB3E8D94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926C320-25A4-4519-84EC-AFC18F93DC96}" type="datetime1">
              <a:rPr lang="en-US" smtClean="0"/>
              <a:t>12/16/2014</a:t>
            </a:fld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77796" y="1178011"/>
            <a:ext cx="11219934" cy="1770570"/>
          </a:xfrm>
        </p:spPr>
        <p:txBody>
          <a:bodyPr/>
          <a:lstStyle/>
          <a:p>
            <a:pPr algn="ct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TAI de mathématique : Statistiques et probabilités.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77796" y="2948581"/>
            <a:ext cx="11219934" cy="3048000"/>
          </a:xfrm>
        </p:spPr>
        <p:txBody>
          <a:bodyPr>
            <a:normAutofit/>
          </a:bodyPr>
          <a:lstStyle/>
          <a:p>
            <a:pPr algn="ctr"/>
            <a:endParaRPr lang="fr-F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Sujet de statistiques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Martin Prieur de la comble / Abel Derderian</a:t>
            </a:r>
          </a:p>
          <a:p>
            <a:pPr algn="ct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17/02/2014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19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Contexte de la présentation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27221" y="2521121"/>
            <a:ext cx="11500022" cy="4118576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Nous présentons un examen des ventes de 5 produits de l’entreprise de soda «</a:t>
            </a:r>
            <a:r>
              <a:rPr lang="fr-F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Coca-</a:t>
            </a:r>
            <a:r>
              <a:rPr lang="fr-FR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Kolkoz</a:t>
            </a:r>
            <a:r>
              <a:rPr lang="fr-F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», en expliquant les différentes analyses effectuées.</a:t>
            </a:r>
            <a:br>
              <a:rPr lang="fr-F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Nous essaierons de prédire l’avenir de l’entreprise.</a:t>
            </a:r>
            <a:br>
              <a:rPr lang="fr-F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fr-F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Monsieur Perrot est un chef d’entreprise soucieux de son activité mais peu expert en mathématique statistiques.</a:t>
            </a:r>
            <a:br>
              <a:rPr lang="fr-F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Nous présenterons un bilan en expliquant à la fois les résultats obtenus (ventes de l’entreprises) ainsi que la méthode mathématique employée.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68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Bilan des ventes</a:t>
            </a:r>
            <a:endParaRPr lang="fr-FR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Domaine de l’étude : 10 derniers mois (Février 2014 – Novembre 2014)</a:t>
            </a:r>
            <a:br>
              <a:rPr lang="fr-FR" b="1" dirty="0" smtClean="0"/>
            </a:br>
            <a:endParaRPr lang="fr-FR" b="1" dirty="0" smtClean="0"/>
          </a:p>
          <a:p>
            <a:r>
              <a:rPr lang="fr-FR" b="1" dirty="0" smtClean="0"/>
              <a:t>Produit étudiés : </a:t>
            </a:r>
            <a:r>
              <a:rPr lang="fr-FR" b="1" dirty="0" smtClean="0">
                <a:solidFill>
                  <a:srgbClr val="FF0000"/>
                </a:solidFill>
              </a:rPr>
              <a:t>Coca-</a:t>
            </a:r>
            <a:r>
              <a:rPr lang="fr-FR" b="1" dirty="0" err="1" smtClean="0">
                <a:solidFill>
                  <a:srgbClr val="FF0000"/>
                </a:solidFill>
              </a:rPr>
              <a:t>Kolkoz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smtClean="0"/>
              <a:t>en canettes, pack de canettes, bouteilles, pack de bouteilles et fût de soda.</a:t>
            </a:r>
            <a:br>
              <a:rPr lang="fr-FR" b="1" dirty="0" smtClean="0"/>
            </a:br>
            <a:endParaRPr lang="fr-FR" b="1" dirty="0" smtClean="0"/>
          </a:p>
          <a:p>
            <a:r>
              <a:rPr lang="fr-FR" b="1" dirty="0" smtClean="0"/>
              <a:t>Calcul du chiffre d’affaire des ventes, de l’évolution des prix et présentation globale de l’allure de la réussite des nos produits via des graphiques.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07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Produit n°1 : Canettes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65" y="2659423"/>
            <a:ext cx="5276190" cy="2742857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055" y="2507041"/>
            <a:ext cx="5504762" cy="3047619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114619" y="2688956"/>
            <a:ext cx="650790" cy="2616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vendus</a:t>
            </a:r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045630" y="2532465"/>
            <a:ext cx="23734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smtClean="0"/>
              <a:t>En millier de ventes</a:t>
            </a:r>
            <a:endParaRPr lang="fr-FR" sz="1050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27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Produit n°2 : Pack de canettes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61" y="2681194"/>
            <a:ext cx="5639587" cy="2715004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448" y="2451848"/>
            <a:ext cx="5292449" cy="3173696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02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Produit n°3 : bouteilles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045630" y="2532465"/>
            <a:ext cx="23734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smtClean="0"/>
              <a:t>Nombre de ventes</a:t>
            </a:r>
            <a:endParaRPr lang="fr-FR" sz="1050" dirty="0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9" y="2803561"/>
            <a:ext cx="5611008" cy="2505425"/>
          </a:xfr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630" y="2403455"/>
            <a:ext cx="5715798" cy="3305636"/>
          </a:xfrm>
          <a:prstGeom prst="rect">
            <a:avLst/>
          </a:prstGeom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68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Produit n°4 : Pack de bouteilles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25" y="2913205"/>
            <a:ext cx="5534797" cy="2715004"/>
          </a:xfr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322" y="2660757"/>
            <a:ext cx="5591955" cy="3219899"/>
          </a:xfrm>
          <a:prstGeom prst="rect">
            <a:avLst/>
          </a:prstGeom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82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Produit 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n°5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Pack de 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fût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76" y="3012860"/>
            <a:ext cx="5534797" cy="2734057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673" y="2798517"/>
            <a:ext cx="5572903" cy="3162741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34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Synthèses de l’analyse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4" y="2603500"/>
            <a:ext cx="9908462" cy="3416300"/>
          </a:xfrm>
        </p:spPr>
        <p:txBody>
          <a:bodyPr/>
          <a:lstStyle/>
          <a:p>
            <a:r>
              <a:rPr lang="fr-FR" dirty="0" smtClean="0"/>
              <a:t>Synthétisation des données en plusieurs indices par mois.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Evolution des prix par rapport à une base : Février 2014, base de référence.</a:t>
            </a:r>
          </a:p>
          <a:p>
            <a:endParaRPr lang="fr-FR" dirty="0"/>
          </a:p>
          <a:p>
            <a:r>
              <a:rPr lang="fr-FR" dirty="0" smtClean="0"/>
              <a:t>Utilisation de la formule mathématique du calcul d’indice dite de </a:t>
            </a:r>
            <a:r>
              <a:rPr lang="fr-FR" dirty="0" err="1" smtClean="0"/>
              <a:t>Laspeyres</a:t>
            </a:r>
            <a:r>
              <a:rPr lang="fr-FR" dirty="0"/>
              <a:t> </a:t>
            </a:r>
            <a:r>
              <a:rPr lang="fr-FR" dirty="0" smtClean="0"/>
              <a:t>via un programme informatique fait par l’équipe technique.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365" y="5388886"/>
            <a:ext cx="4459640" cy="959922"/>
          </a:xfrm>
          <a:prstGeom prst="rect">
            <a:avLst/>
          </a:prstGeo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77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Applications des formules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19" y="3954516"/>
            <a:ext cx="7037495" cy="2485361"/>
          </a:xfrm>
          <a:noFill/>
          <a:ln>
            <a:solidFill>
              <a:srgbClr val="FFC000"/>
            </a:solidFill>
          </a:ln>
        </p:spPr>
      </p:pic>
      <p:sp>
        <p:nvSpPr>
          <p:cNvPr id="7" name="Ellipse 6"/>
          <p:cNvSpPr/>
          <p:nvPr/>
        </p:nvSpPr>
        <p:spPr>
          <a:xfrm>
            <a:off x="648678" y="4185138"/>
            <a:ext cx="320431" cy="2579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1352061" y="4499970"/>
            <a:ext cx="398584" cy="1563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574431" y="4189046"/>
            <a:ext cx="468923" cy="2579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1352061" y="4263292"/>
            <a:ext cx="398584" cy="1797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8587" y="3055747"/>
            <a:ext cx="1743318" cy="246731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9120553" y="5259754"/>
            <a:ext cx="1731351" cy="2633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droite 13"/>
          <p:cNvSpPr/>
          <p:nvPr/>
        </p:nvSpPr>
        <p:spPr>
          <a:xfrm>
            <a:off x="7651262" y="3931138"/>
            <a:ext cx="1133230" cy="422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92" y="2736972"/>
            <a:ext cx="2961947" cy="637549"/>
          </a:xfrm>
          <a:prstGeom prst="rect">
            <a:avLst/>
          </a:prstGeom>
        </p:spPr>
      </p:pic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9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Modélisation des indices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647" y="2651870"/>
            <a:ext cx="8533744" cy="39306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33" y="3383528"/>
            <a:ext cx="1743318" cy="2467319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19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bilan passé et actuel est fait…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… Mais que peut-on prédire dans les mêmes conditions ?</a:t>
            </a:r>
            <a:br>
              <a:rPr lang="fr-FR" b="1" dirty="0" smtClean="0"/>
            </a:br>
            <a:endParaRPr lang="fr-FR" b="1" dirty="0" smtClean="0"/>
          </a:p>
          <a:p>
            <a:r>
              <a:rPr lang="fr-FR" dirty="0" smtClean="0"/>
              <a:t>Nous avons étudié l’ensemble des indices pour en tirer une courbe des ventes, et donc une équation pour prédire ce qu’il pourrait se passer.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Utilisation d’une méthode d’ajustement linéaire afin d’en obtenir les résultats attendus : une équation y = ax² + </a:t>
            </a:r>
            <a:r>
              <a:rPr lang="fr-FR" dirty="0" err="1" smtClean="0"/>
              <a:t>bx</a:t>
            </a:r>
            <a:r>
              <a:rPr lang="fr-FR" dirty="0" smtClean="0"/>
              <a:t> + c (forme parabolique).</a:t>
            </a:r>
            <a:br>
              <a:rPr lang="fr-FR" dirty="0" smtClean="0"/>
            </a:br>
            <a:r>
              <a:rPr lang="fr-FR" dirty="0" smtClean="0"/>
              <a:t>Les paramètres a, b et c s’obtiennent par :</a:t>
            </a:r>
          </a:p>
          <a:p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690" y="4947138"/>
            <a:ext cx="3100351" cy="1602154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03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3200" dirty="0" smtClean="0"/>
              <a:t>Application de la méthode d’ajustement</a:t>
            </a:r>
            <a:endParaRPr lang="fr-FR" sz="32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23" y="2781006"/>
            <a:ext cx="6163535" cy="2467319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132" y="2781006"/>
            <a:ext cx="4771682" cy="104789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6986954" y="4478216"/>
            <a:ext cx="48611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L’équation recherchée qui décrit la courbe des ventes est :</a:t>
            </a:r>
          </a:p>
          <a:p>
            <a:endParaRPr lang="fr-FR" dirty="0"/>
          </a:p>
          <a:p>
            <a:pPr algn="ctr"/>
            <a:r>
              <a:rPr lang="fr-FR" b="1" dirty="0">
                <a:solidFill>
                  <a:srgbClr val="0070C0"/>
                </a:solidFill>
              </a:rPr>
              <a:t>-</a:t>
            </a:r>
            <a:r>
              <a:rPr lang="fr-FR" b="1" dirty="0" smtClean="0">
                <a:solidFill>
                  <a:srgbClr val="0070C0"/>
                </a:solidFill>
              </a:rPr>
              <a:t>0,810129</a:t>
            </a:r>
            <a:r>
              <a:rPr lang="fr-FR" b="1" dirty="0" smtClean="0"/>
              <a:t>x² +</a:t>
            </a:r>
            <a:r>
              <a:rPr lang="fr-FR" b="1" dirty="0" smtClean="0">
                <a:solidFill>
                  <a:srgbClr val="0070C0"/>
                </a:solidFill>
              </a:rPr>
              <a:t>8,57899</a:t>
            </a:r>
            <a:r>
              <a:rPr lang="fr-FR" b="1" dirty="0" smtClean="0"/>
              <a:t>x + </a:t>
            </a:r>
            <a:r>
              <a:rPr lang="fr-FR" b="1" dirty="0" smtClean="0">
                <a:solidFill>
                  <a:srgbClr val="0070C0"/>
                </a:solidFill>
              </a:rPr>
              <a:t>92,6326</a:t>
            </a:r>
            <a:endParaRPr lang="fr-FR" b="1" dirty="0">
              <a:solidFill>
                <a:srgbClr val="0070C0"/>
              </a:solidFill>
            </a:endParaRPr>
          </a:p>
          <a:p>
            <a:endParaRPr lang="fr-FR" dirty="0"/>
          </a:p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64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Démonstration graphique de la courbe</a:t>
            </a:r>
            <a:endParaRPr lang="fr-F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85" y="2407138"/>
            <a:ext cx="4106836" cy="4067908"/>
          </a:xfrm>
          <a:prstGeom prst="rect">
            <a:avLst/>
          </a:prstGeom>
        </p:spPr>
      </p:pic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718770" y="2732942"/>
            <a:ext cx="5964861" cy="3416300"/>
          </a:xfrm>
        </p:spPr>
        <p:txBody>
          <a:bodyPr/>
          <a:lstStyle/>
          <a:p>
            <a:r>
              <a:rPr lang="fr-FR" dirty="0" smtClean="0"/>
              <a:t>Via l’utilisation d’un logiciel, on arrive à déterminer la courbe pour visualiser ce qu’il se passerait avec 2 mois supplémentaire.</a:t>
            </a:r>
          </a:p>
          <a:p>
            <a:endParaRPr lang="fr-FR" dirty="0"/>
          </a:p>
          <a:p>
            <a:r>
              <a:rPr lang="fr-FR" dirty="0" smtClean="0"/>
              <a:t>Selon le schéma actuel : </a:t>
            </a:r>
            <a:r>
              <a:rPr lang="fr-FR" b="1" dirty="0" smtClean="0"/>
              <a:t>chute des ventes.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53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irection Ion">
  <a:themeElements>
    <a:clrScheme name="Ion Boardroom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228</TotalTime>
  <Words>189</Words>
  <Application>Microsoft Office PowerPoint</Application>
  <PresentationFormat>Grand écran</PresentationFormat>
  <Paragraphs>58</Paragraphs>
  <Slides>14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Gothic</vt:lpstr>
      <vt:lpstr>Wingdings 3</vt:lpstr>
      <vt:lpstr>Direction Ion</vt:lpstr>
      <vt:lpstr>TAI de mathématique : Statistiques et probabilités.</vt:lpstr>
      <vt:lpstr>Contexte de la présentation</vt:lpstr>
      <vt:lpstr>Bilan des ventes</vt:lpstr>
      <vt:lpstr>Produit n°1 : Canettes</vt:lpstr>
      <vt:lpstr>Produit n°2 : Pack de canettes</vt:lpstr>
      <vt:lpstr>Produit n°3 : bouteilles</vt:lpstr>
      <vt:lpstr>Produit n°4 : Pack de bouteilles</vt:lpstr>
      <vt:lpstr>Produit n°5 : Pack de fût</vt:lpstr>
      <vt:lpstr>Synthèses de l’analyse</vt:lpstr>
      <vt:lpstr>Applications des formules</vt:lpstr>
      <vt:lpstr>Modélisation des indices</vt:lpstr>
      <vt:lpstr>Le bilan passé et actuel est fait…</vt:lpstr>
      <vt:lpstr>Application de la méthode d’ajustement</vt:lpstr>
      <vt:lpstr>Démonstration graphique de la courbe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TAI de mathématique : Statistiques et probabilités.</dc:title>
  <dc:creator>Abel Derderian</dc:creator>
  <cp:lastModifiedBy>Abel Derderian</cp:lastModifiedBy>
  <cp:revision>13</cp:revision>
  <dcterms:created xsi:type="dcterms:W3CDTF">2014-12-16T17:19:36Z</dcterms:created>
  <dcterms:modified xsi:type="dcterms:W3CDTF">2014-12-16T21:07:56Z</dcterms:modified>
</cp:coreProperties>
</file>