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89213" y="1522562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Soutenance de SDD</a:t>
            </a:r>
            <a:br>
              <a:rPr lang="fr-FR" dirty="0" smtClean="0"/>
            </a:br>
            <a:r>
              <a:rPr lang="fr-FR" sz="4000" dirty="0" smtClean="0"/>
              <a:t>Projet Polynôme</a:t>
            </a:r>
            <a:br>
              <a:rPr lang="fr-FR" sz="4000" dirty="0" smtClean="0"/>
            </a:br>
            <a:r>
              <a:rPr lang="fr-FR" sz="4000" dirty="0" smtClean="0"/>
              <a:t>08/12/2014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942598"/>
          </a:xfrm>
        </p:spPr>
        <p:txBody>
          <a:bodyPr>
            <a:normAutofit/>
          </a:bodyPr>
          <a:lstStyle/>
          <a:p>
            <a:pPr algn="r"/>
            <a:r>
              <a:rPr lang="fr-FR" dirty="0" smtClean="0"/>
              <a:t>LE GROS Clara</a:t>
            </a:r>
          </a:p>
          <a:p>
            <a:pPr algn="r"/>
            <a:r>
              <a:rPr lang="fr-FR" dirty="0" smtClean="0"/>
              <a:t>GAUTIER Arthur</a:t>
            </a:r>
          </a:p>
          <a:p>
            <a:pPr algn="r"/>
            <a:r>
              <a:rPr lang="fr-FR" dirty="0" smtClean="0"/>
              <a:t>L2</a:t>
            </a:r>
          </a:p>
          <a:p>
            <a:pPr algn="r"/>
            <a:r>
              <a:rPr lang="fr-FR" dirty="0" smtClean="0"/>
              <a:t>Groupe C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589213" y="4777379"/>
            <a:ext cx="3304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Enseignant : Florent</a:t>
            </a:r>
            <a:r>
              <a:rPr lang="fr-FR" dirty="0" smtClean="0"/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DIEDLER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5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Qu’est ce qu’un polynôme ?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500" dirty="0" smtClean="0"/>
              <a:t>Un </a:t>
            </a:r>
            <a:r>
              <a:rPr lang="fr-FR" sz="2500" dirty="0"/>
              <a:t>polynôme est une expression formée </a:t>
            </a:r>
            <a:r>
              <a:rPr lang="fr-FR" sz="2500" dirty="0" smtClean="0"/>
              <a:t>de </a:t>
            </a:r>
            <a:r>
              <a:rPr lang="fr-FR" sz="2500" dirty="0"/>
              <a:t>produits et de sommes de constantes et </a:t>
            </a:r>
            <a:r>
              <a:rPr lang="fr-FR" sz="2500" dirty="0" smtClean="0"/>
              <a:t>d'indéterminée.</a:t>
            </a:r>
          </a:p>
          <a:p>
            <a:endParaRPr lang="fr-FR" sz="2500" dirty="0" smtClean="0"/>
          </a:p>
          <a:p>
            <a:r>
              <a:rPr lang="fr-FR" sz="2500" dirty="0" smtClean="0"/>
              <a:t>Ils sont généralement à coefficients dans R ou dans C.</a:t>
            </a:r>
            <a:endParaRPr lang="fr-FR" sz="2500" dirty="0"/>
          </a:p>
        </p:txBody>
      </p:sp>
      <p:sp>
        <p:nvSpPr>
          <p:cNvPr id="4" name="ZoneTexte 3"/>
          <p:cNvSpPr txBox="1"/>
          <p:nvPr/>
        </p:nvSpPr>
        <p:spPr>
          <a:xfrm>
            <a:off x="4028297" y="4620647"/>
            <a:ext cx="612539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500" dirty="0">
                <a:solidFill>
                  <a:schemeClr val="bg2">
                    <a:lumMod val="10000"/>
                  </a:schemeClr>
                </a:solidFill>
              </a:rPr>
              <a:t>(3 + i)x² + (2 – 3i)x + 3 est un </a:t>
            </a:r>
            <a:r>
              <a:rPr lang="fr-FR" sz="2500" dirty="0" smtClean="0">
                <a:solidFill>
                  <a:schemeClr val="bg2">
                    <a:lumMod val="10000"/>
                  </a:schemeClr>
                </a:solidFill>
              </a:rPr>
              <a:t>polynôme.</a:t>
            </a:r>
            <a:endParaRPr lang="fr-FR" sz="25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06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Saisie des polynômes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649" y="2879411"/>
            <a:ext cx="4200525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744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Menu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862" y="2217423"/>
            <a:ext cx="7658100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7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Addition/Soustraction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387" y="2471108"/>
            <a:ext cx="7639050" cy="1905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696952" y="2661608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+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387" y="2792876"/>
            <a:ext cx="4876800" cy="21907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696952" y="3149691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387" y="3213004"/>
            <a:ext cx="6505575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03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Multiplication</a:t>
            </a:r>
            <a:endParaRPr lang="fr-FR" sz="4000" dirty="0"/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7387" y="3249717"/>
            <a:ext cx="8915400" cy="16927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387" y="2471108"/>
            <a:ext cx="7639050" cy="1905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387" y="2792876"/>
            <a:ext cx="4876800" cy="21907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696952" y="2661608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696952" y="3149691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26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Dérivation/Intégratio</a:t>
            </a:r>
            <a:r>
              <a:rPr lang="fr-FR" sz="4000" dirty="0"/>
              <a:t>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512" y="2292544"/>
            <a:ext cx="4876800" cy="21907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799" y="2766766"/>
            <a:ext cx="3324225" cy="23812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589211" y="2701162"/>
            <a:ext cx="163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Dérivation :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589210" y="3497324"/>
            <a:ext cx="163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Intégration :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3873" y="3553402"/>
            <a:ext cx="2886075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8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Partie réelle/Partie imaginaire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387" y="2301112"/>
            <a:ext cx="7639050" cy="1905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002613" y="2823117"/>
            <a:ext cx="163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P.réelle</a:t>
            </a:r>
            <a:r>
              <a:rPr lang="fr-FR" dirty="0" smtClean="0"/>
              <a:t> :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002613" y="3523954"/>
            <a:ext cx="1758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P.imaginaire</a:t>
            </a:r>
            <a:r>
              <a:rPr lang="fr-FR" dirty="0" smtClean="0"/>
              <a:t> :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411" y="2898245"/>
            <a:ext cx="2667000" cy="21907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349" y="3495742"/>
            <a:ext cx="2143125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2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Evaluation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387" y="2133600"/>
            <a:ext cx="7639050" cy="1905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86000" y="2674189"/>
            <a:ext cx="2579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Evaluation en 1 :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549" y="2730267"/>
            <a:ext cx="1990725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2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Division euclidienne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500" dirty="0" smtClean="0"/>
              <a:t>Seulement pour les polynômes à coefficients réels.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280" y="2845907"/>
            <a:ext cx="2676525" cy="200025"/>
          </a:xfrm>
          <a:prstGeom prst="rect">
            <a:avLst/>
          </a:prstGeom>
        </p:spPr>
      </p:pic>
      <p:cxnSp>
        <p:nvCxnSpPr>
          <p:cNvPr id="8" name="Connecteur droit 7"/>
          <p:cNvCxnSpPr/>
          <p:nvPr/>
        </p:nvCxnSpPr>
        <p:spPr>
          <a:xfrm>
            <a:off x="6418052" y="2626741"/>
            <a:ext cx="0" cy="28898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V="1">
            <a:off x="6418052" y="3200400"/>
            <a:ext cx="2173857" cy="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845" y="2845907"/>
            <a:ext cx="590550" cy="20002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6530196" y="3303917"/>
            <a:ext cx="253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3x - 1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3498280" y="3303917"/>
            <a:ext cx="2660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-(3x² + 3x)</a:t>
            </a:r>
          </a:p>
          <a:p>
            <a:r>
              <a:rPr lang="fr-FR" dirty="0"/>
              <a:t>	</a:t>
            </a:r>
            <a:r>
              <a:rPr lang="fr-FR" dirty="0" smtClean="0"/>
              <a:t>		-x + 1</a:t>
            </a:r>
          </a:p>
          <a:p>
            <a:r>
              <a:rPr lang="fr-FR" dirty="0"/>
              <a:t>	</a:t>
            </a:r>
            <a:r>
              <a:rPr lang="fr-FR" dirty="0" smtClean="0"/>
              <a:t>	      -(-x – 1)</a:t>
            </a:r>
          </a:p>
          <a:p>
            <a:r>
              <a:rPr lang="fr-FR" dirty="0"/>
              <a:t>	</a:t>
            </a:r>
            <a:r>
              <a:rPr lang="fr-FR" dirty="0" smtClean="0"/>
              <a:t>			</a:t>
            </a:r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770" y="4294696"/>
            <a:ext cx="952500" cy="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9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PGCD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ctr"/>
            <a:r>
              <a:rPr lang="fr-FR" sz="2500" dirty="0"/>
              <a:t>Seulement pour les polynômes à coefficients réels.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187" y="2783050"/>
            <a:ext cx="5505450" cy="20955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252159" y="2825910"/>
            <a:ext cx="1656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PGCD (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9799637" y="2825910"/>
            <a:ext cx="165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)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249" y="3314304"/>
            <a:ext cx="5267325" cy="21907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866626" y="2974130"/>
            <a:ext cx="1293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et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261" y="3912873"/>
            <a:ext cx="3543300" cy="219075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800808" y="3837744"/>
            <a:ext cx="948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=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14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Comparaison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692" y="2650302"/>
            <a:ext cx="5391150" cy="2095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174" y="2148845"/>
            <a:ext cx="2676525" cy="20002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436449" y="2052370"/>
            <a:ext cx="414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et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0886" y="2148846"/>
            <a:ext cx="590550" cy="200025"/>
          </a:xfrm>
          <a:prstGeom prst="rect">
            <a:avLst/>
          </a:prstGeom>
        </p:spPr>
      </p:pic>
      <p:pic>
        <p:nvPicPr>
          <p:cNvPr id="1026" name="Picture 2" descr="http://www.apprendre-en-ligne.net/blog/images/humour/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543" y="3178937"/>
            <a:ext cx="4743450" cy="356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10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 smtClean="0"/>
              <a:t>Conclusion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500" dirty="0" smtClean="0"/>
              <a:t>Un programme ergonomique.</a:t>
            </a:r>
          </a:p>
          <a:p>
            <a:endParaRPr lang="fr-FR" sz="2500" dirty="0"/>
          </a:p>
          <a:p>
            <a:r>
              <a:rPr lang="fr-FR" sz="2500" dirty="0" smtClean="0"/>
              <a:t>Un programme simple à prendre en main.</a:t>
            </a:r>
          </a:p>
          <a:p>
            <a:endParaRPr lang="fr-FR" sz="2500" dirty="0"/>
          </a:p>
          <a:p>
            <a:pPr marL="0" indent="0" algn="ctr">
              <a:buNone/>
            </a:pPr>
            <a:endParaRPr lang="fr-FR" sz="3000" dirty="0" smtClean="0"/>
          </a:p>
          <a:p>
            <a:pPr marL="0" indent="0" algn="ctr">
              <a:buNone/>
            </a:pPr>
            <a:r>
              <a:rPr lang="fr-FR" sz="3000" dirty="0" smtClean="0"/>
              <a:t>Merci de votre attention !</a:t>
            </a:r>
            <a:endParaRPr lang="fr-FR" sz="3000" dirty="0"/>
          </a:p>
        </p:txBody>
      </p:sp>
    </p:spTree>
    <p:extLst>
      <p:ext uri="{BB962C8B-B14F-4D97-AF65-F5344CB8AC3E}">
        <p14:creationId xmlns:p14="http://schemas.microsoft.com/office/powerpoint/2010/main" val="44550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54</TotalTime>
  <Words>148</Words>
  <Application>Microsoft Office PowerPoint</Application>
  <PresentationFormat>Grand écran</PresentationFormat>
  <Paragraphs>56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Brin</vt:lpstr>
      <vt:lpstr>Soutenance de SDD Projet Polynôme 08/12/2014</vt:lpstr>
      <vt:lpstr>Qu’est ce qu’un polynôme ?</vt:lpstr>
      <vt:lpstr>Saisie des polynômes</vt:lpstr>
      <vt:lpstr>Menu</vt:lpstr>
      <vt:lpstr>Addition/Soustraction</vt:lpstr>
      <vt:lpstr>Multiplication</vt:lpstr>
      <vt:lpstr>Dérivation/Intégration</vt:lpstr>
      <vt:lpstr>Partie réelle/Partie imaginaire</vt:lpstr>
      <vt:lpstr>Evaluation</vt:lpstr>
      <vt:lpstr>Division euclidienne</vt:lpstr>
      <vt:lpstr>PGCD</vt:lpstr>
      <vt:lpstr>Comparaison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Soutenance de SDD Projet Polynôme 08/12/2014</dc:title>
  <dc:creator>Arthur G.</dc:creator>
  <cp:lastModifiedBy>Arthur G.</cp:lastModifiedBy>
  <cp:revision>25</cp:revision>
  <dcterms:created xsi:type="dcterms:W3CDTF">2014-12-08T16:59:59Z</dcterms:created>
  <dcterms:modified xsi:type="dcterms:W3CDTF">2014-12-08T17:54:29Z</dcterms:modified>
</cp:coreProperties>
</file>