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89212" y="1988389"/>
            <a:ext cx="8915399" cy="2262781"/>
          </a:xfrm>
        </p:spPr>
        <p:txBody>
          <a:bodyPr>
            <a:normAutofit/>
          </a:bodyPr>
          <a:lstStyle/>
          <a:p>
            <a:pPr algn="ctr"/>
            <a:r>
              <a:rPr lang="fr-FR" sz="5000" u="sng" dirty="0" smtClean="0"/>
              <a:t>Soutenance stage commercial</a:t>
            </a:r>
            <a:endParaRPr lang="fr-FR" sz="5000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89212" y="4665236"/>
            <a:ext cx="8915399" cy="1528530"/>
          </a:xfrm>
        </p:spPr>
        <p:txBody>
          <a:bodyPr>
            <a:normAutofit/>
          </a:bodyPr>
          <a:lstStyle/>
          <a:p>
            <a:pPr algn="ctr"/>
            <a:r>
              <a:rPr lang="fr-FR" sz="2200" dirty="0" smtClean="0"/>
              <a:t>Stage réalisé du 5/01 au 6/02 chez </a:t>
            </a:r>
            <a:r>
              <a:rPr lang="fr-FR" sz="2200" u="sng" dirty="0" err="1" smtClean="0"/>
              <a:t>Vanksen</a:t>
            </a:r>
            <a:r>
              <a:rPr lang="fr-FR" sz="2200" u="sng" smtClean="0"/>
              <a:t> Luxembourg</a:t>
            </a:r>
            <a:endParaRPr lang="fr-FR" sz="2200" u="sng" dirty="0" smtClean="0"/>
          </a:p>
          <a:p>
            <a:pPr algn="r"/>
            <a:r>
              <a:rPr lang="fr-FR" dirty="0" smtClean="0"/>
              <a:t>GAUTIER</a:t>
            </a:r>
            <a:br>
              <a:rPr lang="fr-FR" dirty="0" smtClean="0"/>
            </a:br>
            <a:r>
              <a:rPr lang="fr-FR" dirty="0" smtClean="0"/>
              <a:t>Arthur</a:t>
            </a:r>
            <a:br>
              <a:rPr lang="fr-FR" dirty="0" smtClean="0"/>
            </a:br>
            <a:r>
              <a:rPr lang="fr-FR" dirty="0" smtClean="0"/>
              <a:t>L2 Groupe C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015" y="396337"/>
            <a:ext cx="1959634" cy="55478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79" y="235633"/>
            <a:ext cx="1783531" cy="71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59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Sommaire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000" dirty="0" smtClean="0"/>
          </a:p>
          <a:p>
            <a:r>
              <a:rPr lang="fr-FR" sz="3000" dirty="0" smtClean="0"/>
              <a:t> L’agence</a:t>
            </a:r>
            <a:endParaRPr lang="fr-FR" sz="3000" dirty="0" smtClean="0"/>
          </a:p>
          <a:p>
            <a:r>
              <a:rPr lang="fr-FR" sz="3000" dirty="0" smtClean="0"/>
              <a:t> Mes </a:t>
            </a:r>
            <a:r>
              <a:rPr lang="fr-FR" sz="3000" dirty="0" smtClean="0"/>
              <a:t>missions</a:t>
            </a:r>
          </a:p>
          <a:p>
            <a:r>
              <a:rPr lang="fr-FR" sz="3000" dirty="0" smtClean="0"/>
              <a:t> Une </a:t>
            </a:r>
            <a:r>
              <a:rPr lang="fr-FR" sz="3000" dirty="0" smtClean="0"/>
              <a:t>expérience enrichissante</a:t>
            </a:r>
          </a:p>
          <a:p>
            <a:r>
              <a:rPr lang="fr-FR" sz="3000" dirty="0" smtClean="0"/>
              <a:t> Conclusion</a:t>
            </a:r>
            <a:endParaRPr lang="fr-FR" sz="30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081" y="6046065"/>
            <a:ext cx="1783531" cy="71548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064" y="6206769"/>
            <a:ext cx="1959634" cy="55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659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La vision digitale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500" dirty="0" smtClean="0"/>
              <a:t>Créée en 2001.</a:t>
            </a:r>
          </a:p>
          <a:p>
            <a:endParaRPr lang="fr-FR" sz="2500" dirty="0"/>
          </a:p>
          <a:p>
            <a:r>
              <a:rPr lang="fr-FR" sz="2500" dirty="0" smtClean="0"/>
              <a:t>80 employés sur 3 sites </a:t>
            </a:r>
            <a:r>
              <a:rPr lang="fr-FR" sz="2500" dirty="0"/>
              <a:t>: </a:t>
            </a:r>
            <a:r>
              <a:rPr lang="fr-FR" sz="2500" dirty="0" smtClean="0"/>
              <a:t>Luxembourg, </a:t>
            </a:r>
            <a:r>
              <a:rPr lang="fr-FR" sz="2500" dirty="0"/>
              <a:t>Paris, </a:t>
            </a:r>
            <a:r>
              <a:rPr lang="fr-FR" sz="2500" dirty="0" smtClean="0"/>
              <a:t>Suisse.</a:t>
            </a:r>
          </a:p>
          <a:p>
            <a:endParaRPr lang="fr-FR" sz="2500" dirty="0"/>
          </a:p>
          <a:p>
            <a:r>
              <a:rPr lang="fr-FR" sz="2500" dirty="0" smtClean="0"/>
              <a:t>5 services.</a:t>
            </a:r>
          </a:p>
          <a:p>
            <a:endParaRPr lang="fr-FR" sz="2500" dirty="0" smtClean="0"/>
          </a:p>
          <a:p>
            <a:r>
              <a:rPr lang="fr-FR" sz="2500" dirty="0" smtClean="0"/>
              <a:t>Chiffre d’affaire : 1,5 M€ en 2014.</a:t>
            </a:r>
            <a:endParaRPr lang="fr-FR" sz="2500" dirty="0"/>
          </a:p>
          <a:p>
            <a:endParaRPr lang="fr-FR" sz="20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081" y="6046065"/>
            <a:ext cx="1783531" cy="71548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064" y="6206769"/>
            <a:ext cx="1959634" cy="55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447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000" dirty="0" smtClean="0"/>
              <a:t>Mon buzz chez </a:t>
            </a:r>
            <a:r>
              <a:rPr lang="fr-FR" sz="4000" dirty="0" err="1" smtClean="0"/>
              <a:t>Vanksen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500" dirty="0" smtClean="0"/>
              <a:t>Avant-vente.</a:t>
            </a:r>
          </a:p>
          <a:p>
            <a:endParaRPr lang="fr-FR" sz="2500" dirty="0"/>
          </a:p>
          <a:p>
            <a:r>
              <a:rPr lang="fr-FR" sz="2500" dirty="0" smtClean="0"/>
              <a:t>Prospection.</a:t>
            </a:r>
          </a:p>
          <a:p>
            <a:endParaRPr lang="fr-FR" sz="2500" dirty="0"/>
          </a:p>
          <a:p>
            <a:r>
              <a:rPr lang="fr-FR" sz="2500" dirty="0" smtClean="0"/>
              <a:t>Mise à jour de fichiers internes.</a:t>
            </a:r>
          </a:p>
          <a:p>
            <a:endParaRPr lang="fr-FR" sz="2500" dirty="0"/>
          </a:p>
          <a:p>
            <a:r>
              <a:rPr lang="fr-FR" sz="2500" dirty="0" smtClean="0"/>
              <a:t>Rédaction de contenu.</a:t>
            </a:r>
          </a:p>
          <a:p>
            <a:endParaRPr lang="fr-FR" sz="2000" dirty="0"/>
          </a:p>
          <a:p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064" y="6206769"/>
            <a:ext cx="1959634" cy="55478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081" y="6046065"/>
            <a:ext cx="1783531" cy="71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31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La vente façon </a:t>
            </a:r>
            <a:r>
              <a:rPr lang="fr-FR" sz="4000" dirty="0" err="1" smtClean="0"/>
              <a:t>Vanksen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500" dirty="0" smtClean="0"/>
              <a:t>Des rendez-vous téléphoniques.</a:t>
            </a:r>
          </a:p>
          <a:p>
            <a:endParaRPr lang="fr-FR" sz="2500" dirty="0"/>
          </a:p>
          <a:p>
            <a:r>
              <a:rPr lang="fr-FR" sz="2500" dirty="0" smtClean="0"/>
              <a:t>Une stratégie efficace et bien construite.</a:t>
            </a:r>
          </a:p>
          <a:p>
            <a:endParaRPr lang="fr-FR" sz="2500" dirty="0"/>
          </a:p>
          <a:p>
            <a:r>
              <a:rPr lang="fr-FR" sz="2500" dirty="0" smtClean="0"/>
              <a:t>Des clients limités par leur budget.</a:t>
            </a:r>
            <a:endParaRPr lang="fr-FR" sz="25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064" y="6206769"/>
            <a:ext cx="1959634" cy="55478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081" y="6046065"/>
            <a:ext cx="1783531" cy="71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2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Retour sur investissement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500" dirty="0" smtClean="0"/>
              <a:t>Une expérience très complète.</a:t>
            </a:r>
          </a:p>
          <a:p>
            <a:endParaRPr lang="fr-FR" sz="2500" dirty="0"/>
          </a:p>
          <a:p>
            <a:r>
              <a:rPr lang="fr-FR" sz="2500" dirty="0" smtClean="0"/>
              <a:t>La vision d’un apport non négligeable à l’entreprise.</a:t>
            </a:r>
          </a:p>
          <a:p>
            <a:endParaRPr lang="fr-FR" sz="2500" dirty="0"/>
          </a:p>
          <a:p>
            <a:r>
              <a:rPr lang="fr-FR" sz="2500" dirty="0" smtClean="0"/>
              <a:t>Une réflexion sur la suite de mon cursus à l’EFREI.</a:t>
            </a:r>
            <a:endParaRPr lang="fr-FR" sz="25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081" y="6046065"/>
            <a:ext cx="1783531" cy="71548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064" y="6206769"/>
            <a:ext cx="1959634" cy="55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737110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185</TotalTime>
  <Words>125</Words>
  <Application>Microsoft Office PowerPoint</Application>
  <PresentationFormat>Grand écran</PresentationFormat>
  <Paragraphs>37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Brin</vt:lpstr>
      <vt:lpstr>Soutenance stage commercial</vt:lpstr>
      <vt:lpstr>Sommaire</vt:lpstr>
      <vt:lpstr>La vision digitale</vt:lpstr>
      <vt:lpstr>Mon buzz chez Vanksen</vt:lpstr>
      <vt:lpstr>La vente façon Vanksen</vt:lpstr>
      <vt:lpstr>Retour sur investissement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Soutenance stage commercial</dc:title>
  <dc:creator>Arthur G.</dc:creator>
  <cp:lastModifiedBy>Arthur G.</cp:lastModifiedBy>
  <cp:revision>22</cp:revision>
  <dcterms:created xsi:type="dcterms:W3CDTF">2015-03-25T19:33:29Z</dcterms:created>
  <dcterms:modified xsi:type="dcterms:W3CDTF">2015-03-26T12:52:26Z</dcterms:modified>
</cp:coreProperties>
</file>