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57" r:id="rId3"/>
    <p:sldId id="258" r:id="rId4"/>
    <p:sldId id="265" r:id="rId5"/>
    <p:sldId id="259" r:id="rId6"/>
    <p:sldId id="261" r:id="rId7"/>
    <p:sldId id="263" r:id="rId8"/>
    <p:sldId id="266" r:id="rId9"/>
    <p:sldId id="264" r:id="rId10"/>
    <p:sldId id="262" r:id="rId11"/>
    <p:sldId id="260" r:id="rId1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62412" autoAdjust="0"/>
  </p:normalViewPr>
  <p:slideViewPr>
    <p:cSldViewPr>
      <p:cViewPr varScale="1">
        <p:scale>
          <a:sx n="65" d="100"/>
          <a:sy n="65" d="100"/>
        </p:scale>
        <p:origin x="-1958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0925CD-B424-4FD6-AEE6-A8F58BF00BC3}" type="datetimeFigureOut">
              <a:rPr lang="fr-FR" smtClean="0"/>
              <a:t>02/06/2008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51A458-9C5B-413C-B072-3ED61B099F0D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 un indice élémentaire est un rapport entre deux valeurs d’une série à deux dates ou deux espaces différents.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51A458-9C5B-413C-B072-3ED61B099F0D}" type="slidenum">
              <a:rPr lang="fr-FR" smtClean="0"/>
              <a:t>4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 Un indice synthétique est une grandeur composite qui résume un ensemble d’indices simples basés sur des grandeurs hétérogènes (i.e. ne pouvant pas être additionnées).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51A458-9C5B-413C-B072-3ED61B099F0D}" type="slidenum">
              <a:rPr lang="fr-FR" smtClean="0"/>
              <a:t>5</a:t>
            </a:fld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 smtClean="0"/>
          </a:p>
          <a:p>
            <a:r>
              <a:rPr lang="fr-FR" dirty="0" smtClean="0"/>
              <a:t>Dite des</a:t>
            </a:r>
            <a:r>
              <a:rPr lang="fr-FR" baseline="0" dirty="0" smtClean="0"/>
              <a:t> moindres carrés un lissage parabolique </a:t>
            </a:r>
          </a:p>
          <a:p>
            <a:endParaRPr lang="fr-FR" dirty="0" smtClean="0"/>
          </a:p>
          <a:p>
            <a:r>
              <a:rPr lang="fr-FR" dirty="0" smtClean="0"/>
              <a:t>Explication de chaque</a:t>
            </a:r>
            <a:r>
              <a:rPr lang="fr-FR" baseline="0" dirty="0" smtClean="0"/>
              <a:t> terme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51A458-9C5B-413C-B072-3ED61B099F0D}" type="slidenum">
              <a:rPr lang="fr-FR" smtClean="0"/>
              <a:t>6</a:t>
            </a:fld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51A458-9C5B-413C-B072-3ED61B099F0D}" type="slidenum">
              <a:rPr lang="fr-FR" smtClean="0"/>
              <a:t>7</a:t>
            </a:fld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51A458-9C5B-413C-B072-3ED61B099F0D}" type="slidenum">
              <a:rPr lang="fr-FR" smtClean="0"/>
              <a:t>9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7" name="Sous-titr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30" name="Espace réservé de la date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19BF4-C09A-4D11-8937-D6F5CBF28AC9}" type="datetimeFigureOut">
              <a:rPr lang="fr-FR" smtClean="0"/>
              <a:pPr/>
              <a:t>02/06/2008</a:t>
            </a:fld>
            <a:endParaRPr lang="fr-FR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7" name="Espace réservé du numéro de diapositiv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D91C0-8A1E-4E53-8A69-93205841416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19BF4-C09A-4D11-8937-D6F5CBF28AC9}" type="datetimeFigureOut">
              <a:rPr lang="fr-FR" smtClean="0"/>
              <a:pPr/>
              <a:t>02/06/2008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D91C0-8A1E-4E53-8A69-93205841416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19BF4-C09A-4D11-8937-D6F5CBF28AC9}" type="datetimeFigureOut">
              <a:rPr lang="fr-FR" smtClean="0"/>
              <a:pPr/>
              <a:t>02/06/2008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D91C0-8A1E-4E53-8A69-93205841416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19BF4-C09A-4D11-8937-D6F5CBF28AC9}" type="datetimeFigureOut">
              <a:rPr lang="fr-FR" smtClean="0"/>
              <a:pPr/>
              <a:t>02/06/2008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D91C0-8A1E-4E53-8A69-93205841416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19BF4-C09A-4D11-8937-D6F5CBF28AC9}" type="datetimeFigureOut">
              <a:rPr lang="fr-FR" smtClean="0"/>
              <a:pPr/>
              <a:t>02/06/2008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D91C0-8A1E-4E53-8A69-93205841416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19BF4-C09A-4D11-8937-D6F5CBF28AC9}" type="datetimeFigureOut">
              <a:rPr lang="fr-FR" smtClean="0"/>
              <a:pPr/>
              <a:t>02/06/2008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D91C0-8A1E-4E53-8A69-93205841416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19BF4-C09A-4D11-8937-D6F5CBF28AC9}" type="datetimeFigureOut">
              <a:rPr lang="fr-FR" smtClean="0"/>
              <a:pPr/>
              <a:t>02/06/2008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D91C0-8A1E-4E53-8A69-93205841416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19BF4-C09A-4D11-8937-D6F5CBF28AC9}" type="datetimeFigureOut">
              <a:rPr lang="fr-FR" smtClean="0"/>
              <a:pPr/>
              <a:t>02/06/2008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D91C0-8A1E-4E53-8A69-93205841416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gner et arrondir un rectangle à un seul coin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angle rect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19BF4-C09A-4D11-8937-D6F5CBF28AC9}" type="datetimeFigureOut">
              <a:rPr lang="fr-FR" smtClean="0"/>
              <a:pPr/>
              <a:t>02/06/2008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3F6D91C0-8A1E-4E53-8A69-93205841416D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10" name="Forme libre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orme libre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19BF4-C09A-4D11-8937-D6F5CBF28AC9}" type="datetimeFigureOut">
              <a:rPr lang="fr-FR" smtClean="0"/>
              <a:pPr/>
              <a:t>02/06/2008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D91C0-8A1E-4E53-8A69-93205841416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19BF4-C09A-4D11-8937-D6F5CBF28AC9}" type="datetimeFigureOut">
              <a:rPr lang="fr-FR" smtClean="0"/>
              <a:pPr/>
              <a:t>02/06/2008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D91C0-8A1E-4E53-8A69-93205841416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alpha val="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e libre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orme libre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Espace réservé du titre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0" name="Espace réservé du texte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8419BF4-C09A-4D11-8937-D6F5CBF28AC9}" type="datetimeFigureOut">
              <a:rPr lang="fr-FR" smtClean="0"/>
              <a:pPr/>
              <a:t>02/06/2008</a:t>
            </a:fld>
            <a:endParaRPr lang="fr-FR"/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F6D91C0-8A1E-4E53-8A69-93205841416D}" type="slidenum">
              <a:rPr lang="fr-FR" smtClean="0"/>
              <a:pPr/>
              <a:t>‹N°›</a:t>
            </a:fld>
            <a:endParaRPr lang="fr-FR"/>
          </a:p>
        </p:txBody>
      </p:sp>
      <p:grpSp>
        <p:nvGrpSpPr>
          <p:cNvPr id="2" name="Groupe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orme libre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orme libre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71472" y="2071678"/>
            <a:ext cx="7851648" cy="1828800"/>
          </a:xfrm>
        </p:spPr>
        <p:txBody>
          <a:bodyPr/>
          <a:lstStyle/>
          <a:p>
            <a:pPr algn="ctr"/>
            <a:r>
              <a:rPr lang="fr-FR" dirty="0" smtClean="0"/>
              <a:t>Etude </a:t>
            </a:r>
            <a:r>
              <a:rPr lang="fr-FR" dirty="0" smtClean="0"/>
              <a:t>commerciale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Statistiques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714348" y="6215082"/>
            <a:ext cx="7854696" cy="486216"/>
          </a:xfrm>
        </p:spPr>
        <p:txBody>
          <a:bodyPr>
            <a:normAutofit/>
          </a:bodyPr>
          <a:lstStyle/>
          <a:p>
            <a:r>
              <a:rPr lang="fr-FR" sz="1800" dirty="0" smtClean="0">
                <a:solidFill>
                  <a:schemeClr val="accent2">
                    <a:lumMod val="75000"/>
                  </a:schemeClr>
                </a:solidFill>
              </a:rPr>
              <a:t>Abbas Thomas, Chung Fabien, Mangue Lionel, </a:t>
            </a:r>
            <a:r>
              <a:rPr lang="fr-FR" sz="1800" dirty="0" err="1" smtClean="0">
                <a:solidFill>
                  <a:schemeClr val="accent2">
                    <a:lumMod val="75000"/>
                  </a:schemeClr>
                </a:solidFill>
              </a:rPr>
              <a:t>Tourrette</a:t>
            </a:r>
            <a:r>
              <a:rPr lang="fr-FR" sz="1800" dirty="0" smtClean="0">
                <a:solidFill>
                  <a:schemeClr val="accent2">
                    <a:lumMod val="75000"/>
                  </a:schemeClr>
                </a:solidFill>
              </a:rPr>
              <a:t> Benjamin</a:t>
            </a:r>
            <a:endParaRPr lang="fr-FR" sz="18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Plan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Etude </a:t>
            </a:r>
            <a:r>
              <a:rPr lang="fr-FR" dirty="0" smtClean="0"/>
              <a:t>d’une série statistique</a:t>
            </a:r>
          </a:p>
          <a:p>
            <a:endParaRPr lang="fr-FR" dirty="0" smtClean="0"/>
          </a:p>
          <a:p>
            <a:r>
              <a:rPr lang="fr-FR" dirty="0" smtClean="0"/>
              <a:t>Transformation </a:t>
            </a:r>
            <a:r>
              <a:rPr lang="fr-FR" dirty="0" smtClean="0"/>
              <a:t>des données en série chronologique</a:t>
            </a:r>
            <a:endParaRPr lang="fr-FR" dirty="0" smtClean="0"/>
          </a:p>
          <a:p>
            <a:endParaRPr lang="fr-FR" dirty="0" smtClean="0"/>
          </a:p>
          <a:p>
            <a:r>
              <a:rPr lang="fr-FR" dirty="0" smtClean="0"/>
              <a:t>Ajustement non linéaire (</a:t>
            </a:r>
            <a:r>
              <a:rPr lang="fr-FR" dirty="0" smtClean="0"/>
              <a:t>parabole</a:t>
            </a:r>
            <a:r>
              <a:rPr lang="fr-FR" dirty="0" smtClean="0"/>
              <a:t>)</a:t>
            </a:r>
          </a:p>
          <a:p>
            <a:endParaRPr lang="fr-FR" dirty="0" smtClean="0"/>
          </a:p>
          <a:p>
            <a:r>
              <a:rPr lang="fr-FR" dirty="0" smtClean="0"/>
              <a:t>Présentation du programme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400" dirty="0" smtClean="0"/>
              <a:t>Etu</a:t>
            </a:r>
            <a:r>
              <a:rPr lang="fr-FR" sz="4400" dirty="0" smtClean="0"/>
              <a:t>de</a:t>
            </a:r>
            <a:r>
              <a:rPr lang="fr-FR" sz="4400" dirty="0" smtClean="0"/>
              <a:t> </a:t>
            </a:r>
            <a:r>
              <a:rPr lang="fr-FR" sz="4400" dirty="0" smtClean="0"/>
              <a:t>de la sérié</a:t>
            </a:r>
            <a:endParaRPr lang="fr-FR" sz="44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28596" y="2428868"/>
            <a:ext cx="8229600" cy="3786214"/>
          </a:xfrm>
        </p:spPr>
        <p:txBody>
          <a:bodyPr>
            <a:normAutofit/>
          </a:bodyPr>
          <a:lstStyle/>
          <a:p>
            <a:r>
              <a:rPr lang="fr-FR" dirty="0" smtClean="0"/>
              <a:t>Etude </a:t>
            </a:r>
            <a:r>
              <a:rPr lang="fr-FR" dirty="0" smtClean="0"/>
              <a:t>de 5 </a:t>
            </a:r>
            <a:r>
              <a:rPr lang="fr-FR" dirty="0" smtClean="0"/>
              <a:t>produits:</a:t>
            </a:r>
          </a:p>
          <a:p>
            <a:pPr lvl="1"/>
            <a:r>
              <a:rPr lang="fr-FR" sz="2000" dirty="0" smtClean="0"/>
              <a:t>Ferrari</a:t>
            </a:r>
          </a:p>
          <a:p>
            <a:pPr lvl="1"/>
            <a:r>
              <a:rPr lang="fr-FR" sz="2000" dirty="0" smtClean="0"/>
              <a:t>Porsche</a:t>
            </a:r>
          </a:p>
          <a:p>
            <a:pPr lvl="1"/>
            <a:r>
              <a:rPr lang="fr-FR" sz="2000" dirty="0" smtClean="0"/>
              <a:t>Lamborghini</a:t>
            </a:r>
          </a:p>
          <a:p>
            <a:pPr lvl="1"/>
            <a:r>
              <a:rPr lang="fr-FR" sz="2000" dirty="0" smtClean="0"/>
              <a:t>Mercedes</a:t>
            </a:r>
          </a:p>
          <a:p>
            <a:pPr lvl="1"/>
            <a:r>
              <a:rPr lang="fr-FR" sz="2000" dirty="0" smtClean="0"/>
              <a:t>BMW</a:t>
            </a:r>
            <a:endParaRPr lang="fr-FR" sz="2000" dirty="0" smtClean="0"/>
          </a:p>
          <a:p>
            <a:endParaRPr lang="fr-F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Etude réalisée sur une période de </a:t>
            </a:r>
            <a:r>
              <a:rPr lang="fr-FR" dirty="0" smtClean="0"/>
              <a:t>10 ans:</a:t>
            </a:r>
          </a:p>
          <a:p>
            <a:pPr lvl="2"/>
            <a:r>
              <a:rPr lang="fr-FR" dirty="0" smtClean="0"/>
              <a:t>De l’année 1999 à l ’année 2008</a:t>
            </a:r>
            <a:endParaRPr lang="fr-FR" dirty="0" smtClean="0"/>
          </a:p>
          <a:p>
            <a:endParaRPr lang="fr-FR" dirty="0" smtClean="0"/>
          </a:p>
          <a:p>
            <a:r>
              <a:rPr lang="fr-FR" dirty="0" smtClean="0"/>
              <a:t>Calcule </a:t>
            </a:r>
            <a:r>
              <a:rPr lang="fr-FR" dirty="0" smtClean="0"/>
              <a:t>des </a:t>
            </a:r>
            <a:r>
              <a:rPr lang="fr-FR" dirty="0" smtClean="0"/>
              <a:t>indices statistiques élémentaires:</a:t>
            </a:r>
          </a:p>
          <a:p>
            <a:pPr>
              <a:buNone/>
            </a:pPr>
            <a:endParaRPr lang="fr-FR" dirty="0" smtClean="0"/>
          </a:p>
          <a:p>
            <a:endParaRPr lang="fr-FR" dirty="0"/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>
            <a:normAutofit/>
          </a:bodyPr>
          <a:lstStyle/>
          <a:p>
            <a:r>
              <a:rPr lang="fr-FR" sz="4400" dirty="0" smtClean="0"/>
              <a:t>Etu</a:t>
            </a:r>
            <a:r>
              <a:rPr lang="fr-FR" sz="4400" dirty="0" smtClean="0"/>
              <a:t>de</a:t>
            </a:r>
            <a:r>
              <a:rPr lang="fr-FR" sz="4400" dirty="0" smtClean="0"/>
              <a:t> </a:t>
            </a:r>
            <a:r>
              <a:rPr lang="fr-FR" sz="4400" dirty="0" smtClean="0"/>
              <a:t>de la sérié</a:t>
            </a:r>
            <a:endParaRPr lang="fr-FR" sz="4400" dirty="0"/>
          </a:p>
        </p:txBody>
      </p:sp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8992" y="4071942"/>
            <a:ext cx="13620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71802" y="5286388"/>
            <a:ext cx="2571768" cy="928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00364" y="3929066"/>
            <a:ext cx="4214842" cy="8764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928926" y="2571744"/>
            <a:ext cx="4281492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400" dirty="0" smtClean="0"/>
              <a:t>Calcule des </a:t>
            </a:r>
            <a:r>
              <a:rPr lang="fr-FR" sz="4400" dirty="0" smtClean="0"/>
              <a:t>indices synthétiques </a:t>
            </a:r>
            <a:endParaRPr lang="fr-FR" sz="44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à </a:t>
            </a:r>
            <a:r>
              <a:rPr lang="fr-FR" dirty="0" smtClean="0"/>
              <a:t>l’aide </a:t>
            </a:r>
            <a:r>
              <a:rPr lang="fr-FR" dirty="0" smtClean="0"/>
              <a:t>des formules:</a:t>
            </a:r>
            <a:endParaRPr lang="fr-FR" dirty="0" smtClean="0"/>
          </a:p>
          <a:p>
            <a:pPr lvl="1"/>
            <a:r>
              <a:rPr lang="fr-FR" dirty="0" err="1" smtClean="0"/>
              <a:t>Laspeyres</a:t>
            </a:r>
            <a:r>
              <a:rPr lang="fr-FR" dirty="0" smtClean="0"/>
              <a:t>:</a:t>
            </a:r>
          </a:p>
          <a:p>
            <a:endParaRPr lang="fr-FR" dirty="0" smtClean="0"/>
          </a:p>
          <a:p>
            <a:endParaRPr lang="fr-FR" dirty="0" smtClean="0"/>
          </a:p>
          <a:p>
            <a:pPr lvl="1"/>
            <a:r>
              <a:rPr lang="fr-FR" dirty="0" err="1" smtClean="0"/>
              <a:t>Paasche</a:t>
            </a:r>
            <a:r>
              <a:rPr lang="fr-FR" dirty="0" smtClean="0"/>
              <a:t>:</a:t>
            </a:r>
          </a:p>
          <a:p>
            <a:endParaRPr lang="fr-FR" dirty="0" smtClean="0"/>
          </a:p>
          <a:p>
            <a:endParaRPr lang="fr-FR" dirty="0" smtClean="0"/>
          </a:p>
          <a:p>
            <a:pPr lvl="1"/>
            <a:r>
              <a:rPr lang="fr-FR" dirty="0" smtClean="0"/>
              <a:t>Fisher:</a:t>
            </a:r>
            <a:endParaRPr lang="fr-FR" dirty="0" smtClean="0"/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899829" tIns="899829" rIns="899829" bIns="899829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8223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928670"/>
            <a:ext cx="8229600" cy="918418"/>
          </a:xfrm>
        </p:spPr>
        <p:txBody>
          <a:bodyPr>
            <a:normAutofit/>
          </a:bodyPr>
          <a:lstStyle/>
          <a:p>
            <a:r>
              <a:rPr lang="fr-FR" sz="4400" dirty="0" smtClean="0"/>
              <a:t>Ajustement</a:t>
            </a:r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Méthode des moindres carrés: </a:t>
            </a:r>
            <a:br>
              <a:rPr lang="fr-FR" dirty="0" smtClean="0"/>
            </a:br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</p:txBody>
      </p:sp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6" name="Picture 36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57422" y="2500306"/>
            <a:ext cx="3869558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19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57422" y="3500438"/>
            <a:ext cx="4143404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18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57422" y="4429132"/>
            <a:ext cx="4143406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457200" y="928670"/>
            <a:ext cx="8229600" cy="918418"/>
          </a:xfrm>
        </p:spPr>
        <p:txBody>
          <a:bodyPr>
            <a:normAutofit/>
          </a:bodyPr>
          <a:lstStyle/>
          <a:p>
            <a:r>
              <a:rPr lang="fr-FR" sz="4400" dirty="0" smtClean="0"/>
              <a:t>Ajustement </a:t>
            </a:r>
            <a:endParaRPr lang="fr-FR" sz="4400" dirty="0"/>
          </a:p>
        </p:txBody>
      </p:sp>
      <p:sp>
        <p:nvSpPr>
          <p:cNvPr id="10" name="Espace réservé du contenu 9"/>
          <p:cNvSpPr>
            <a:spLocks noGrp="1"/>
          </p:cNvSpPr>
          <p:nvPr>
            <p:ph idx="1"/>
          </p:nvPr>
        </p:nvSpPr>
        <p:spPr>
          <a:xfrm>
            <a:off x="357158" y="2000240"/>
            <a:ext cx="8229600" cy="4389120"/>
          </a:xfrm>
        </p:spPr>
        <p:txBody>
          <a:bodyPr/>
          <a:lstStyle/>
          <a:p>
            <a:r>
              <a:rPr lang="fr-FR" dirty="0" smtClean="0"/>
              <a:t>Système de 3 équations à 3 inconnus</a:t>
            </a:r>
          </a:p>
          <a:p>
            <a:pPr lvl="2"/>
            <a:r>
              <a:rPr lang="fr-FR" dirty="0" smtClean="0"/>
              <a:t>Méthode de </a:t>
            </a:r>
            <a:r>
              <a:rPr lang="fr-FR" dirty="0" smtClean="0"/>
              <a:t>résolution:</a:t>
            </a:r>
            <a:endParaRPr lang="fr-FR" dirty="0"/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5786" y="3071810"/>
            <a:ext cx="2842178" cy="928694"/>
          </a:xfrm>
          <a:prstGeom prst="rect">
            <a:avLst/>
          </a:prstGeom>
          <a:noFill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628" y="3143248"/>
            <a:ext cx="2226035" cy="785818"/>
          </a:xfrm>
          <a:prstGeom prst="rect">
            <a:avLst/>
          </a:prstGeom>
          <a:noFill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34" y="4643446"/>
            <a:ext cx="2071702" cy="1049165"/>
          </a:xfrm>
          <a:prstGeom prst="rect">
            <a:avLst/>
          </a:prstGeom>
          <a:noFill/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57554" y="4643446"/>
            <a:ext cx="2102345" cy="1071570"/>
          </a:xfrm>
          <a:prstGeom prst="rect">
            <a:avLst/>
          </a:prstGeom>
          <a:noFill/>
        </p:spPr>
      </p:pic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72198" y="4643446"/>
            <a:ext cx="2143140" cy="1099475"/>
          </a:xfrm>
          <a:prstGeom prst="rect">
            <a:avLst/>
          </a:prstGeom>
          <a:noFill/>
        </p:spPr>
      </p:pic>
      <p:sp>
        <p:nvSpPr>
          <p:cNvPr id="5126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5127" name="Rectangle 7"/>
          <p:cNvSpPr>
            <a:spLocks noChangeArrowheads="1"/>
          </p:cNvSpPr>
          <p:nvPr/>
        </p:nvSpPr>
        <p:spPr bwMode="auto">
          <a:xfrm>
            <a:off x="0" y="9302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128" name="Rectangle 8"/>
          <p:cNvSpPr>
            <a:spLocks noChangeArrowheads="1"/>
          </p:cNvSpPr>
          <p:nvPr/>
        </p:nvSpPr>
        <p:spPr bwMode="auto">
          <a:xfrm>
            <a:off x="0" y="1395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129" name="Rectangle 9"/>
          <p:cNvSpPr>
            <a:spLocks noChangeArrowheads="1"/>
          </p:cNvSpPr>
          <p:nvPr/>
        </p:nvSpPr>
        <p:spPr bwMode="auto">
          <a:xfrm>
            <a:off x="0" y="20208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130" name="Rectangle 10"/>
          <p:cNvSpPr>
            <a:spLocks noChangeArrowheads="1"/>
          </p:cNvSpPr>
          <p:nvPr/>
        </p:nvSpPr>
        <p:spPr bwMode="auto">
          <a:xfrm>
            <a:off x="0" y="26463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131" name="Rectangle 11"/>
          <p:cNvSpPr>
            <a:spLocks noChangeArrowheads="1"/>
          </p:cNvSpPr>
          <p:nvPr/>
        </p:nvSpPr>
        <p:spPr bwMode="auto">
          <a:xfrm>
            <a:off x="0" y="32718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Système de 3 équations à 3 </a:t>
            </a:r>
            <a:r>
              <a:rPr lang="fr-FR" dirty="0" smtClean="0"/>
              <a:t>inconnus</a:t>
            </a:r>
          </a:p>
          <a:p>
            <a:endParaRPr lang="fr-FR" dirty="0" smtClean="0"/>
          </a:p>
          <a:p>
            <a:r>
              <a:rPr lang="fr-FR" dirty="0" smtClean="0"/>
              <a:t>On obtient une équation parabolique du 2</a:t>
            </a:r>
            <a:r>
              <a:rPr lang="fr-FR" baseline="30000" dirty="0" smtClean="0"/>
              <a:t>ème</a:t>
            </a:r>
            <a:r>
              <a:rPr lang="fr-FR" dirty="0" smtClean="0"/>
              <a:t> degré</a:t>
            </a:r>
            <a:endParaRPr lang="fr-FR" dirty="0" smtClean="0"/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457200" y="928670"/>
            <a:ext cx="8229600" cy="918418"/>
          </a:xfrm>
        </p:spPr>
        <p:txBody>
          <a:bodyPr>
            <a:normAutofit/>
          </a:bodyPr>
          <a:lstStyle/>
          <a:p>
            <a:r>
              <a:rPr lang="fr-FR" sz="4400" dirty="0" smtClean="0"/>
              <a:t>Ajustement </a:t>
            </a:r>
            <a:endParaRPr lang="fr-FR" sz="4400" dirty="0"/>
          </a:p>
        </p:txBody>
      </p:sp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23553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85984" y="3571876"/>
            <a:ext cx="3571900" cy="661463"/>
          </a:xfrm>
          <a:prstGeom prst="rect">
            <a:avLst/>
          </a:prstGeom>
          <a:noFill/>
        </p:spPr>
      </p:pic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0" y="647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400" dirty="0" smtClean="0"/>
              <a:t>Etude prévisionnelle</a:t>
            </a:r>
            <a:endParaRPr lang="fr-FR" sz="44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 smtClean="0"/>
          </a:p>
          <a:p>
            <a:r>
              <a:rPr lang="fr-FR" dirty="0" smtClean="0"/>
              <a:t>Afin de faire notre étude prévisionnelle :</a:t>
            </a:r>
          </a:p>
          <a:p>
            <a:pPr lvl="1"/>
            <a:endParaRPr lang="fr-FR" sz="1800" dirty="0" smtClean="0"/>
          </a:p>
          <a:p>
            <a:pPr lvl="1"/>
            <a:r>
              <a:rPr lang="fr-FR" sz="1800" dirty="0" smtClean="0"/>
              <a:t>Etude sur les 4 années suivantes</a:t>
            </a:r>
          </a:p>
          <a:p>
            <a:pPr lvl="1"/>
            <a:endParaRPr lang="fr-FR" sz="1800" dirty="0" smtClean="0"/>
          </a:p>
          <a:p>
            <a:pPr lvl="1"/>
            <a:r>
              <a:rPr lang="fr-FR" sz="1800" dirty="0" smtClean="0"/>
              <a:t>Prévisions approximatives qui dépend des facteurs extérieurs</a:t>
            </a:r>
            <a:endParaRPr lang="fr-FR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28596" y="3000372"/>
            <a:ext cx="8229600" cy="714372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Présentation du programme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14678" y="3071810"/>
            <a:ext cx="2614602" cy="775542"/>
          </a:xfrm>
        </p:spPr>
        <p:txBody>
          <a:bodyPr>
            <a:normAutofit/>
          </a:bodyPr>
          <a:lstStyle/>
          <a:p>
            <a:r>
              <a:rPr lang="fr-FR" sz="4400" dirty="0" smtClean="0"/>
              <a:t>Conclusion</a:t>
            </a:r>
            <a:endParaRPr lang="fr-FR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ébit">
  <a:themeElements>
    <a:clrScheme name="Urbai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Débit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Débit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384</TotalTime>
  <Words>201</Words>
  <Application>Microsoft Office PowerPoint</Application>
  <PresentationFormat>Affichage à l'écran (4:3)</PresentationFormat>
  <Paragraphs>63</Paragraphs>
  <Slides>11</Slides>
  <Notes>5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2" baseType="lpstr">
      <vt:lpstr>Débit</vt:lpstr>
      <vt:lpstr>Etude commerciale Statistiques</vt:lpstr>
      <vt:lpstr>Plan</vt:lpstr>
      <vt:lpstr>Etude de la sérié</vt:lpstr>
      <vt:lpstr>Etude de la sérié</vt:lpstr>
      <vt:lpstr>Calcule des indices synthétiques </vt:lpstr>
      <vt:lpstr>Ajustement </vt:lpstr>
      <vt:lpstr>Ajustement </vt:lpstr>
      <vt:lpstr>Ajustement </vt:lpstr>
      <vt:lpstr>Etude prévisionnelle</vt:lpstr>
      <vt:lpstr> Présentation du programme</vt:lpstr>
      <vt:lpstr>Conclusion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Etude commercial Statistiques</dc:title>
  <dc:creator>Dcrash</dc:creator>
  <cp:lastModifiedBy>Dcrash</cp:lastModifiedBy>
  <cp:revision>9</cp:revision>
  <dcterms:created xsi:type="dcterms:W3CDTF">2008-05-31T17:38:39Z</dcterms:created>
  <dcterms:modified xsi:type="dcterms:W3CDTF">2008-06-02T12:16:55Z</dcterms:modified>
</cp:coreProperties>
</file>