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CE7F923-D533-4FF4-987F-69231F7B00C6}" type="datetimeFigureOut">
              <a:rPr lang="fr-FR" smtClean="0"/>
              <a:t>29/05/12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2F796C-1DA3-49D6-B697-7E896EC13B57}" type="slidenum">
              <a:rPr lang="fr-FR" smtClean="0"/>
              <a:t>‹#›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Aide à la décision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721680"/>
          </a:xfrm>
        </p:spPr>
        <p:txBody>
          <a:bodyPr/>
          <a:lstStyle/>
          <a:p>
            <a:r>
              <a:rPr lang="fr-FR" dirty="0" smtClean="0"/>
              <a:t>Réalisation d’un solveur du </a:t>
            </a:r>
            <a:r>
              <a:rPr lang="fr-FR" dirty="0" err="1" smtClean="0"/>
              <a:t>Sudoku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2821769" y="3857628"/>
            <a:ext cx="3500462" cy="1571636"/>
          </a:xfrm>
          <a:prstGeom prst="rect">
            <a:avLst/>
          </a:prstGeom>
        </p:spPr>
        <p:txBody>
          <a:bodyPr tIns="0">
            <a:normAutofit fontScale="92500" lnSpcReduction="20000"/>
          </a:bodyPr>
          <a:lstStyle/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CHEUCLE Pierre</a:t>
            </a: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600" i="1" dirty="0" smtClean="0">
                <a:solidFill>
                  <a:schemeClr val="tx2">
                    <a:shade val="30000"/>
                    <a:satMod val="150000"/>
                  </a:schemeClr>
                </a:solidFill>
              </a:rPr>
              <a:t>HUYNH Pascal</a:t>
            </a: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fr-FR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hade val="30000"/>
                    <a:satMod val="1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ODIER Valentin</a:t>
            </a:r>
          </a:p>
          <a:p>
            <a:pPr marL="27432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fr-FR" sz="2600" i="1" dirty="0" smtClean="0">
                <a:solidFill>
                  <a:schemeClr val="tx2">
                    <a:shade val="30000"/>
                    <a:satMod val="150000"/>
                  </a:schemeClr>
                </a:solidFill>
              </a:rPr>
              <a:t>WAKIM Marie</a:t>
            </a:r>
            <a:endParaRPr kumimoji="0" lang="fr-FR" sz="2600" b="0" i="1" u="none" strike="noStrike" kern="1200" cap="none" spc="0" normalizeH="0" baseline="0" noProof="0" dirty="0">
              <a:ln>
                <a:noFill/>
              </a:ln>
              <a:solidFill>
                <a:schemeClr val="tx2">
                  <a:shade val="30000"/>
                  <a:satMod val="1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Stratégies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4000" dirty="0" smtClean="0"/>
              <a:t>Idée de base</a:t>
            </a:r>
          </a:p>
          <a:p>
            <a:endParaRPr lang="fr-FR" sz="4000" dirty="0" smtClean="0"/>
          </a:p>
          <a:p>
            <a:r>
              <a:rPr lang="fr-FR" sz="4000" dirty="0" smtClean="0"/>
              <a:t>Idée finale</a:t>
            </a:r>
            <a:endParaRPr lang="fr-FR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FonctionX</a:t>
            </a:r>
            <a:r>
              <a:rPr lang="fr-FR" dirty="0" smtClean="0"/>
              <a:t> : </a:t>
            </a:r>
            <a:r>
              <a:rPr lang="fr-FR" sz="4000" dirty="0" smtClean="0"/>
              <a:t>(</a:t>
            </a:r>
            <a:r>
              <a:rPr lang="fr-FR" sz="4000" dirty="0" err="1" smtClean="0"/>
              <a:t>Sudoku</a:t>
            </a:r>
            <a:r>
              <a:rPr lang="fr-FR" sz="4000" dirty="0" smtClean="0"/>
              <a:t>, mode)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smtClean="0"/>
              <a:t>Si tout est alloué alors nous nous arrêtons</a:t>
            </a:r>
          </a:p>
          <a:p>
            <a:pPr>
              <a:buNone/>
            </a:pPr>
            <a:r>
              <a:rPr lang="fr-FR" dirty="0" smtClean="0"/>
              <a:t>Parcours pour le tableau {</a:t>
            </a:r>
          </a:p>
          <a:p>
            <a:pPr>
              <a:buNone/>
            </a:pPr>
            <a:r>
              <a:rPr lang="fr-FR" dirty="0" smtClean="0"/>
              <a:t>	if</a:t>
            </a:r>
            <a:r>
              <a:rPr lang="fr-FR" dirty="0" smtClean="0"/>
              <a:t>(Case vide) 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évaluation</a:t>
            </a:r>
            <a:r>
              <a:rPr lang="fr-FR" dirty="0" smtClean="0"/>
              <a:t> ;</a:t>
            </a:r>
          </a:p>
          <a:p>
            <a:pPr>
              <a:buNone/>
            </a:pPr>
            <a:r>
              <a:rPr lang="fr-FR" dirty="0" smtClean="0"/>
              <a:t>}</a:t>
            </a:r>
          </a:p>
          <a:p>
            <a:pPr>
              <a:buNone/>
            </a:pPr>
            <a:r>
              <a:rPr lang="fr-FR" dirty="0" smtClean="0"/>
              <a:t>Si</a:t>
            </a:r>
            <a:r>
              <a:rPr lang="fr-FR" dirty="0" smtClean="0"/>
              <a:t>(</a:t>
            </a:r>
            <a:r>
              <a:rPr lang="fr-FR" dirty="0" err="1" smtClean="0"/>
              <a:t>evaluation.size</a:t>
            </a:r>
            <a:r>
              <a:rPr lang="fr-FR" dirty="0" smtClean="0"/>
              <a:t>() == 0) Alors nous remontons;</a:t>
            </a:r>
          </a:p>
          <a:p>
            <a:pPr>
              <a:buNone/>
            </a:pPr>
            <a:r>
              <a:rPr lang="fr-FR" dirty="0" smtClean="0"/>
              <a:t>Parcours du tableau des évaluations {</a:t>
            </a:r>
          </a:p>
          <a:p>
            <a:pPr>
              <a:buNone/>
            </a:pPr>
            <a:r>
              <a:rPr lang="fr-FR" dirty="0" smtClean="0"/>
              <a:t>	</a:t>
            </a:r>
            <a:r>
              <a:rPr lang="fr-FR" b="1" dirty="0" smtClean="0">
                <a:solidFill>
                  <a:schemeClr val="accent1">
                    <a:lumMod val="75000"/>
                  </a:schemeClr>
                </a:solidFill>
              </a:rPr>
              <a:t>Choix selon la stratégie</a:t>
            </a:r>
            <a:r>
              <a:rPr lang="fr-FR" dirty="0" smtClean="0"/>
              <a:t>;</a:t>
            </a:r>
          </a:p>
          <a:p>
            <a:pPr>
              <a:buNone/>
            </a:pPr>
            <a:r>
              <a:rPr lang="fr-FR" dirty="0" smtClean="0"/>
              <a:t>}</a:t>
            </a:r>
          </a:p>
          <a:p>
            <a:pPr>
              <a:buNone/>
            </a:pPr>
            <a:r>
              <a:rPr lang="fr-FR" dirty="0" err="1" smtClean="0"/>
              <a:t>Récursion</a:t>
            </a:r>
            <a:r>
              <a:rPr lang="fr-FR" dirty="0" smtClean="0"/>
              <a:t> pour chacune des </a:t>
            </a:r>
            <a:r>
              <a:rPr lang="fr-FR" dirty="0" smtClean="0"/>
              <a:t>possibilités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Evaluations utilisées 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Moins possibilités</a:t>
            </a:r>
          </a:p>
          <a:p>
            <a:r>
              <a:rPr lang="fr-FR" dirty="0" smtClean="0"/>
              <a:t>Moins d’impacts</a:t>
            </a:r>
          </a:p>
          <a:p>
            <a:r>
              <a:rPr lang="fr-FR" dirty="0" smtClean="0"/>
              <a:t>Combinaison entre moins de possibilités et plus d’impacts</a:t>
            </a:r>
          </a:p>
          <a:p>
            <a:r>
              <a:rPr lang="fr-FR" dirty="0" smtClean="0"/>
              <a:t>Combinaison entre moins de possibilités et moins d’impacts</a:t>
            </a:r>
          </a:p>
          <a:p>
            <a:r>
              <a:rPr lang="fr-FR" dirty="0" smtClean="0"/>
              <a:t>Plus influencé </a:t>
            </a:r>
          </a:p>
          <a:p>
            <a:r>
              <a:rPr lang="fr-FR" dirty="0" smtClean="0"/>
              <a:t>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Tests 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Fichier Excel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78</TotalTime>
  <Words>74</Words>
  <Application>Microsoft Macintosh PowerPoint</Application>
  <PresentationFormat>Présentation à l'écran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Solstice</vt:lpstr>
      <vt:lpstr>Aide à la décision</vt:lpstr>
      <vt:lpstr>Stratégies</vt:lpstr>
      <vt:lpstr>FonctionX : (Sudoku, mode)</vt:lpstr>
      <vt:lpstr>Evaluations utilisées :</vt:lpstr>
      <vt:lpstr>Tests :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Aide à la décision</dc:title>
  <dc:creator>Pierre</dc:creator>
  <cp:lastModifiedBy>Marie</cp:lastModifiedBy>
  <cp:revision>11</cp:revision>
  <dcterms:created xsi:type="dcterms:W3CDTF">2012-05-29T12:05:47Z</dcterms:created>
  <dcterms:modified xsi:type="dcterms:W3CDTF">2012-05-29T13:27:08Z</dcterms:modified>
</cp:coreProperties>
</file>