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9B385-61E6-4DCD-A30E-B49390AEA6F6}" type="datetimeFigureOut">
              <a:rPr lang="fr-FR" smtClean="0"/>
              <a:t>06/03/2016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4D5DF-C846-4D0A-A93D-F2D2AAF08019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fr-FR" dirty="0" smtClean="0"/>
              <a:t>Méthode triviale</a:t>
            </a:r>
            <a:endParaRPr lang="fr-FR" dirty="0"/>
          </a:p>
        </p:txBody>
      </p:sp>
      <p:pic>
        <p:nvPicPr>
          <p:cNvPr id="13314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44824"/>
            <a:ext cx="7476488" cy="3312368"/>
          </a:xfrm>
          <a:prstGeom prst="rect">
            <a:avLst/>
          </a:prstGeom>
          <a:noFill/>
        </p:spPr>
      </p:pic>
      <p:sp>
        <p:nvSpPr>
          <p:cNvPr id="5" name="Flèche vers le haut 4"/>
          <p:cNvSpPr/>
          <p:nvPr/>
        </p:nvSpPr>
        <p:spPr>
          <a:xfrm>
            <a:off x="1115616" y="5157192"/>
            <a:ext cx="216024" cy="5040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95536" y="1268760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Vérification des contraintes feuilles après feuilles</a:t>
            </a:r>
            <a:endParaRPr lang="fr-FR" dirty="0"/>
          </a:p>
        </p:txBody>
      </p:sp>
      <p:sp>
        <p:nvSpPr>
          <p:cNvPr id="7" name="Flèche vers le haut 6"/>
          <p:cNvSpPr/>
          <p:nvPr/>
        </p:nvSpPr>
        <p:spPr>
          <a:xfrm>
            <a:off x="1619672" y="5157192"/>
            <a:ext cx="216024" cy="5040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 vers le haut 7"/>
          <p:cNvSpPr/>
          <p:nvPr/>
        </p:nvSpPr>
        <p:spPr>
          <a:xfrm>
            <a:off x="2051720" y="5157192"/>
            <a:ext cx="216024" cy="50405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Multiplier 8"/>
          <p:cNvSpPr/>
          <p:nvPr/>
        </p:nvSpPr>
        <p:spPr>
          <a:xfrm>
            <a:off x="1043608" y="5301208"/>
            <a:ext cx="360040" cy="36004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ultiplier 9"/>
          <p:cNvSpPr/>
          <p:nvPr/>
        </p:nvSpPr>
        <p:spPr>
          <a:xfrm>
            <a:off x="1547664" y="5301208"/>
            <a:ext cx="360040" cy="36004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318" name="Picture 6" descr="Afficher l'image d'orig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5229200"/>
            <a:ext cx="432842" cy="432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fr-FR" dirty="0" smtClean="0"/>
              <a:t>Méthode par réduction de domaines</a:t>
            </a:r>
            <a:endParaRPr lang="fr-FR" dirty="0"/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755576" y="2204864"/>
          <a:ext cx="1193800" cy="952500"/>
        </p:xfrm>
        <a:graphic>
          <a:graphicData uri="http://schemas.openxmlformats.org/drawingml/2006/table">
            <a:tbl>
              <a:tblPr/>
              <a:tblGrid>
                <a:gridCol w="291325"/>
                <a:gridCol w="278659"/>
                <a:gridCol w="329324"/>
                <a:gridCol w="29449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771800" y="2276872"/>
          <a:ext cx="1181101" cy="876300"/>
        </p:xfrm>
        <a:graphic>
          <a:graphicData uri="http://schemas.openxmlformats.org/drawingml/2006/table">
            <a:tbl>
              <a:tblPr/>
              <a:tblGrid>
                <a:gridCol w="292913"/>
                <a:gridCol w="292913"/>
                <a:gridCol w="302362"/>
                <a:gridCol w="292913"/>
              </a:tblGrid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860032" y="2276872"/>
          <a:ext cx="1181101" cy="876300"/>
        </p:xfrm>
        <a:graphic>
          <a:graphicData uri="http://schemas.openxmlformats.org/drawingml/2006/table">
            <a:tbl>
              <a:tblPr/>
              <a:tblGrid>
                <a:gridCol w="292913"/>
                <a:gridCol w="292913"/>
                <a:gridCol w="302362"/>
                <a:gridCol w="292913"/>
              </a:tblGrid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6948264" y="2276872"/>
          <a:ext cx="1181101" cy="876300"/>
        </p:xfrm>
        <a:graphic>
          <a:graphicData uri="http://schemas.openxmlformats.org/drawingml/2006/table">
            <a:tbl>
              <a:tblPr/>
              <a:tblGrid>
                <a:gridCol w="292913"/>
                <a:gridCol w="292913"/>
                <a:gridCol w="302362"/>
                <a:gridCol w="292913"/>
              </a:tblGrid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</a:tbl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6404211" y="3212976"/>
            <a:ext cx="2739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Vérification des contraintes</a:t>
            </a:r>
            <a:endParaRPr lang="fr-FR" dirty="0"/>
          </a:p>
        </p:txBody>
      </p:sp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827584" y="4941168"/>
          <a:ext cx="1193800" cy="952500"/>
        </p:xfrm>
        <a:graphic>
          <a:graphicData uri="http://schemas.openxmlformats.org/drawingml/2006/table">
            <a:tbl>
              <a:tblPr/>
              <a:tblGrid>
                <a:gridCol w="291325"/>
                <a:gridCol w="278659"/>
                <a:gridCol w="329324"/>
                <a:gridCol w="29449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4" name="Connecteur droit avec flèche 13"/>
          <p:cNvCxnSpPr/>
          <p:nvPr/>
        </p:nvCxnSpPr>
        <p:spPr>
          <a:xfrm flipH="1">
            <a:off x="6804248" y="3573016"/>
            <a:ext cx="43204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7668344" y="3573016"/>
            <a:ext cx="495672" cy="5676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6" descr="Afficher l'image d'origi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4077072"/>
            <a:ext cx="432842" cy="432842"/>
          </a:xfrm>
          <a:prstGeom prst="rect">
            <a:avLst/>
          </a:prstGeom>
          <a:noFill/>
        </p:spPr>
      </p:pic>
      <p:sp>
        <p:nvSpPr>
          <p:cNvPr id="18" name="Multiplier 17"/>
          <p:cNvSpPr/>
          <p:nvPr/>
        </p:nvSpPr>
        <p:spPr>
          <a:xfrm>
            <a:off x="6516216" y="4221088"/>
            <a:ext cx="360040" cy="36004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droit 23"/>
          <p:cNvCxnSpPr/>
          <p:nvPr/>
        </p:nvCxnSpPr>
        <p:spPr>
          <a:xfrm flipH="1">
            <a:off x="1475656" y="4365104"/>
            <a:ext cx="49685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1475656" y="436510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lèche droite 26"/>
          <p:cNvSpPr/>
          <p:nvPr/>
        </p:nvSpPr>
        <p:spPr>
          <a:xfrm>
            <a:off x="4211960" y="2636912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Flèche droite 28"/>
          <p:cNvSpPr/>
          <p:nvPr/>
        </p:nvSpPr>
        <p:spPr>
          <a:xfrm>
            <a:off x="2123728" y="2636912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Flèche droite 29"/>
          <p:cNvSpPr/>
          <p:nvPr/>
        </p:nvSpPr>
        <p:spPr>
          <a:xfrm>
            <a:off x="6300192" y="2708920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2" name="Connecteur droit avec flèche 31"/>
          <p:cNvCxnSpPr/>
          <p:nvPr/>
        </p:nvCxnSpPr>
        <p:spPr>
          <a:xfrm>
            <a:off x="2915816" y="1988840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au 32"/>
          <p:cNvGraphicFramePr>
            <a:graphicFrameLocks noGrp="1"/>
          </p:cNvGraphicFramePr>
          <p:nvPr/>
        </p:nvGraphicFramePr>
        <p:xfrm>
          <a:off x="2699792" y="4941168"/>
          <a:ext cx="1181101" cy="876300"/>
        </p:xfrm>
        <a:graphic>
          <a:graphicData uri="http://schemas.openxmlformats.org/drawingml/2006/table">
            <a:tbl>
              <a:tblPr/>
              <a:tblGrid>
                <a:gridCol w="292913"/>
                <a:gridCol w="292913"/>
                <a:gridCol w="302362"/>
                <a:gridCol w="292913"/>
              </a:tblGrid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" name="Flèche droite 34"/>
          <p:cNvSpPr/>
          <p:nvPr/>
        </p:nvSpPr>
        <p:spPr>
          <a:xfrm>
            <a:off x="2123728" y="5301208"/>
            <a:ext cx="50405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6" name="Connecteur droit avec flèche 35"/>
          <p:cNvCxnSpPr/>
          <p:nvPr/>
        </p:nvCxnSpPr>
        <p:spPr>
          <a:xfrm>
            <a:off x="3131840" y="465313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 animBg="1"/>
      <p:bldP spid="27" grpId="0" animBg="1"/>
      <p:bldP spid="30" grpId="0" animBg="1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fr-FR" dirty="0" smtClean="0"/>
              <a:t>Amélioration de la méthode des réduction de domaines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395536" y="1907540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Stratégie de choisir la variable avec le plus grand domaine de définition</a:t>
            </a:r>
            <a:endParaRPr lang="fr-FR" dirty="0"/>
          </a:p>
        </p:txBody>
      </p:sp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827584" y="2996952"/>
          <a:ext cx="1193800" cy="952500"/>
        </p:xfrm>
        <a:graphic>
          <a:graphicData uri="http://schemas.openxmlformats.org/drawingml/2006/table">
            <a:tbl>
              <a:tblPr/>
              <a:tblGrid>
                <a:gridCol w="291325"/>
                <a:gridCol w="278659"/>
                <a:gridCol w="329324"/>
                <a:gridCol w="29449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539552" y="4077072"/>
            <a:ext cx="1967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Analyse du tableau</a:t>
            </a:r>
            <a:endParaRPr lang="fr-FR" dirty="0"/>
          </a:p>
        </p:txBody>
      </p:sp>
      <p:sp>
        <p:nvSpPr>
          <p:cNvPr id="13" name="Flèche droite 12"/>
          <p:cNvSpPr/>
          <p:nvPr/>
        </p:nvSpPr>
        <p:spPr>
          <a:xfrm>
            <a:off x="2339752" y="3356992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2915817" y="3140968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On retourne l’indice du tableau dans lequel il y a le plus grand domaine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444208" y="3140968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On affecte à la case, la plus grande valeur du domaine de définition</a:t>
            </a:r>
          </a:p>
        </p:txBody>
      </p:sp>
      <p:sp>
        <p:nvSpPr>
          <p:cNvPr id="17" name="Flèche droite 16"/>
          <p:cNvSpPr/>
          <p:nvPr/>
        </p:nvSpPr>
        <p:spPr>
          <a:xfrm>
            <a:off x="5796136" y="3429000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67</Words>
  <Application>Microsoft Office PowerPoint</Application>
  <PresentationFormat>Affichage à l'écran (4:3)</PresentationFormat>
  <Paragraphs>133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Méthode triviale</vt:lpstr>
      <vt:lpstr>Méthode par réduction de domaines</vt:lpstr>
      <vt:lpstr>Amélioration de la méthode des réduction de domaines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Méthode triviale</dc:title>
  <dc:creator>Margaux</dc:creator>
  <cp:lastModifiedBy>Margaux</cp:lastModifiedBy>
  <cp:revision>4</cp:revision>
  <dcterms:created xsi:type="dcterms:W3CDTF">2016-03-06T14:34:42Z</dcterms:created>
  <dcterms:modified xsi:type="dcterms:W3CDTF">2016-03-06T15:03:47Z</dcterms:modified>
</cp:coreProperties>
</file>