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FBEC82B-8E34-411B-BD3B-3A8A4F7CAF53}" type="datetimeFigureOut">
              <a:rPr lang="en-US" smtClean="0"/>
              <a:t>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AEE539C-6278-4882-AE08-E1970CFBAC9D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63688" y="1124744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Investors pull $7bn from emerging funds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27200" y="4221088"/>
            <a:ext cx="5712179" cy="1039534"/>
          </a:xfrm>
        </p:spPr>
        <p:txBody>
          <a:bodyPr/>
          <a:lstStyle/>
          <a:p>
            <a:r>
              <a:rPr lang="en-US" dirty="0" smtClean="0"/>
              <a:t>An article </a:t>
            </a:r>
            <a:r>
              <a:rPr lang="en-US" dirty="0"/>
              <a:t>from Financial Times By Barney </a:t>
            </a:r>
            <a:r>
              <a:rPr lang="en-US" dirty="0" err="1"/>
              <a:t>Jopson</a:t>
            </a:r>
            <a:r>
              <a:rPr lang="en-US" dirty="0"/>
              <a:t> and Nicole </a:t>
            </a:r>
            <a:r>
              <a:rPr lang="en-US" dirty="0" smtClean="0"/>
              <a:t>Bullock on February 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368" y="2420888"/>
            <a:ext cx="1937897" cy="191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304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biggest </a:t>
            </a:r>
            <a:r>
              <a:rPr lang="fr-FR" dirty="0" err="1"/>
              <a:t>withdrawal</a:t>
            </a:r>
            <a:r>
              <a:rPr lang="fr-FR" dirty="0"/>
              <a:t> </a:t>
            </a:r>
            <a:r>
              <a:rPr lang="fr-FR" dirty="0" smtClean="0"/>
              <a:t>for 3years in the </a:t>
            </a:r>
            <a:r>
              <a:rPr lang="fr-FR" dirty="0" err="1" smtClean="0"/>
              <a:t>emerging</a:t>
            </a:r>
            <a:r>
              <a:rPr lang="fr-FR" dirty="0" smtClean="0"/>
              <a:t> </a:t>
            </a:r>
            <a:r>
              <a:rPr lang="fr-FR" dirty="0" err="1" smtClean="0"/>
              <a:t>funds</a:t>
            </a:r>
            <a:endParaRPr lang="fr-FR" dirty="0" smtClean="0"/>
          </a:p>
          <a:p>
            <a:pPr lvl="1"/>
            <a:r>
              <a:rPr lang="fr-FR" dirty="0" err="1" smtClean="0"/>
              <a:t>Unease</a:t>
            </a:r>
            <a:r>
              <a:rPr lang="fr-FR" dirty="0" smtClean="0"/>
              <a:t> to </a:t>
            </a:r>
            <a:r>
              <a:rPr lang="fr-FR" dirty="0" err="1" smtClean="0"/>
              <a:t>predict</a:t>
            </a:r>
            <a:r>
              <a:rPr lang="fr-FR" dirty="0" smtClean="0"/>
              <a:t> the </a:t>
            </a:r>
            <a:r>
              <a:rPr lang="fr-FR" dirty="0" err="1" smtClean="0"/>
              <a:t>evolution</a:t>
            </a:r>
            <a:r>
              <a:rPr lang="fr-FR" dirty="0" smtClean="0"/>
              <a:t> of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big</a:t>
            </a:r>
            <a:r>
              <a:rPr lang="fr-FR" dirty="0" smtClean="0"/>
              <a:t> </a:t>
            </a:r>
            <a:r>
              <a:rPr lang="fr-FR" dirty="0" err="1" smtClean="0"/>
              <a:t>emerging</a:t>
            </a:r>
            <a:r>
              <a:rPr lang="fr-FR" dirty="0" smtClean="0"/>
              <a:t> countries</a:t>
            </a:r>
          </a:p>
          <a:p>
            <a:pPr lvl="1"/>
            <a:endParaRPr lang="fr-FR" dirty="0"/>
          </a:p>
          <a:p>
            <a:pPr lvl="1"/>
            <a:r>
              <a:rPr lang="fr-FR" dirty="0" err="1" smtClean="0"/>
              <a:t>Egyptian</a:t>
            </a:r>
            <a:r>
              <a:rPr lang="fr-FR" dirty="0" smtClean="0"/>
              <a:t> </a:t>
            </a:r>
            <a:r>
              <a:rPr lang="fr-FR" dirty="0" err="1" smtClean="0"/>
              <a:t>revolution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err="1" smtClean="0"/>
              <a:t>Turmoil</a:t>
            </a:r>
            <a:r>
              <a:rPr lang="fr-FR" dirty="0" smtClean="0"/>
              <a:t> in middle </a:t>
            </a:r>
            <a:r>
              <a:rPr lang="fr-FR" dirty="0" err="1" smtClean="0"/>
              <a:t>east</a:t>
            </a:r>
            <a:r>
              <a:rPr lang="fr-FR" dirty="0" smtClean="0"/>
              <a:t> and </a:t>
            </a:r>
            <a:r>
              <a:rPr lang="fr-FR" dirty="0" err="1" smtClean="0"/>
              <a:t>food</a:t>
            </a:r>
            <a:r>
              <a:rPr lang="fr-FR" dirty="0" smtClean="0"/>
              <a:t> </a:t>
            </a:r>
          </a:p>
          <a:p>
            <a:pPr marL="365760" lvl="1" indent="0">
              <a:buNone/>
            </a:pPr>
            <a:r>
              <a:rPr lang="fr-FR" dirty="0"/>
              <a:t> </a:t>
            </a:r>
            <a:r>
              <a:rPr lang="fr-FR" dirty="0" smtClean="0"/>
              <a:t>   inflation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276" y="3458661"/>
            <a:ext cx="1806891" cy="2787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6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benefits to developed countries with the 5</a:t>
            </a:r>
            <a:r>
              <a:rPr lang="en-US" baseline="30000" dirty="0" smtClean="0"/>
              <a:t>th</a:t>
            </a:r>
            <a:r>
              <a:rPr lang="en-US" dirty="0" smtClean="0"/>
              <a:t> week of increasing inflow</a:t>
            </a:r>
          </a:p>
          <a:p>
            <a:endParaRPr lang="en-US" dirty="0"/>
          </a:p>
          <a:p>
            <a:r>
              <a:rPr lang="en-US" dirty="0" smtClean="0"/>
              <a:t>Are investors rotating out of emerging into developed market equities?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rotating out of emerging into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developed </a:t>
            </a:r>
            <a:r>
              <a:rPr lang="en-US" dirty="0"/>
              <a:t>market equities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756" y="4477092"/>
            <a:ext cx="2903240" cy="175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228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	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Markets are trying to avoid same errors as in the past</a:t>
            </a:r>
          </a:p>
          <a:p>
            <a:endParaRPr lang="en-US" dirty="0"/>
          </a:p>
          <a:p>
            <a:r>
              <a:rPr lang="en-US" dirty="0" smtClean="0"/>
              <a:t>Emerging country scares investors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Is this movement only due </a:t>
            </a:r>
          </a:p>
          <a:p>
            <a:pPr marL="0" indent="0">
              <a:buNone/>
            </a:pPr>
            <a:r>
              <a:rPr lang="en-US" dirty="0" smtClean="0"/>
              <a:t>    to the situation in Egypt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and Tunisia?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87" y="3933056"/>
            <a:ext cx="2966111" cy="2308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91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your attention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10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35</TotalTime>
  <Words>110</Words>
  <Application>Microsoft Office PowerPoint</Application>
  <PresentationFormat>Affichage à l'écran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Punaise</vt:lpstr>
      <vt:lpstr>Investors pull $7bn from emerging funds </vt:lpstr>
      <vt:lpstr>Summary</vt:lpstr>
      <vt:lpstr>Summary</vt:lpstr>
      <vt:lpstr>Conclusion </vt:lpstr>
      <vt:lpstr>Thanks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Investors pull $7bn from emerging funds</dc:title>
  <dc:creator>gblucky</dc:creator>
  <cp:lastModifiedBy>gblucky</cp:lastModifiedBy>
  <cp:revision>4</cp:revision>
  <dcterms:created xsi:type="dcterms:W3CDTF">2011-02-06T14:34:35Z</dcterms:created>
  <dcterms:modified xsi:type="dcterms:W3CDTF">2011-02-06T15:10:10Z</dcterms:modified>
</cp:coreProperties>
</file>