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3" r:id="rId6"/>
    <p:sldId id="257" r:id="rId7"/>
    <p:sldId id="258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9DF9F-5233-46F4-9B51-28543AC0E7A8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14BFD-9B19-4352-ABD6-A6915E1AB47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040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14BFD-9B19-4352-ABD6-A6915E1AB4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83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9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1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1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2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8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7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1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2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78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25BAC-BBBA-4EA4-BD39-4C94D7B4C930}" type="datetimeFigureOut">
              <a:rPr lang="en-US" smtClean="0"/>
              <a:t>2/7/2011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5166D-D8DC-4655-BD1D-301D318584B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7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243"/>
            <a:ext cx="913377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17288"/>
            <a:ext cx="90488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Privatization of education</a:t>
            </a:r>
          </a:p>
          <a:p>
            <a:pPr algn="ctr"/>
            <a:r>
              <a:rPr lang="en-US" sz="5400" b="1" cap="all" spc="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in France</a:t>
            </a:r>
            <a:endParaRPr lang="en-US" sz="5400" b="1" cap="all" spc="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783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cost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 schools are very expensive</a:t>
            </a:r>
          </a:p>
          <a:p>
            <a:pPr lvl="1"/>
            <a:r>
              <a:rPr lang="en-US" dirty="0" smtClean="0"/>
              <a:t>22,500€ for the inscription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Increase the social gap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Flow of emigration to reach cheap schools	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0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cost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Flow of immigration of rich students</a:t>
            </a:r>
          </a:p>
          <a:p>
            <a:endParaRPr lang="en-US" dirty="0"/>
          </a:p>
          <a:p>
            <a:r>
              <a:rPr lang="en-US" dirty="0" smtClean="0"/>
              <a:t>Reduce taxes</a:t>
            </a:r>
          </a:p>
          <a:p>
            <a:endParaRPr lang="en-US" dirty="0" smtClean="0"/>
          </a:p>
          <a:p>
            <a:r>
              <a:rPr lang="en-US"/>
              <a:t>Better supervision of the students</a:t>
            </a:r>
          </a:p>
          <a:p>
            <a:endParaRPr lang="en-US" dirty="0" smtClean="0"/>
          </a:p>
          <a:p>
            <a:r>
              <a:rPr lang="en-US" dirty="0" smtClean="0"/>
              <a:t>Companies can invest to reduce the cost</a:t>
            </a:r>
          </a:p>
        </p:txBody>
      </p:sp>
    </p:spTree>
    <p:extLst>
      <p:ext uri="{BB962C8B-B14F-4D97-AF65-F5344CB8AC3E}">
        <p14:creationId xmlns:p14="http://schemas.microsoft.com/office/powerpoint/2010/main" val="117300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quality of the education	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France has already a good level</a:t>
            </a:r>
          </a:p>
          <a:p>
            <a:pPr lvl="1"/>
            <a:r>
              <a:rPr lang="en-US" dirty="0" smtClean="0"/>
              <a:t>France has more people with BAC than US</a:t>
            </a:r>
          </a:p>
          <a:p>
            <a:endParaRPr lang="en-US" dirty="0"/>
          </a:p>
          <a:p>
            <a:r>
              <a:rPr lang="en-US" dirty="0" smtClean="0"/>
              <a:t>Studies help to climb the social ladder</a:t>
            </a:r>
          </a:p>
          <a:p>
            <a:endParaRPr lang="en-US" dirty="0" smtClean="0"/>
          </a:p>
          <a:p>
            <a:r>
              <a:rPr lang="en-US" dirty="0" smtClean="0"/>
              <a:t>Is the level the same when we want earn money</a:t>
            </a:r>
          </a:p>
          <a:p>
            <a:pPr lvl="1"/>
            <a:r>
              <a:rPr lang="en-US" dirty="0" smtClean="0"/>
              <a:t>Education is an estimated market of 50billions €</a:t>
            </a:r>
          </a:p>
        </p:txBody>
      </p:sp>
    </p:spTree>
    <p:extLst>
      <p:ext uri="{BB962C8B-B14F-4D97-AF65-F5344CB8AC3E}">
        <p14:creationId xmlns:p14="http://schemas.microsoft.com/office/powerpoint/2010/main" val="92230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Higher level of the education</a:t>
            </a:r>
          </a:p>
          <a:p>
            <a:pPr lvl="1"/>
            <a:r>
              <a:rPr lang="en-US" dirty="0" smtClean="0"/>
              <a:t>Lots of invests from the benefits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Better formation for a future job</a:t>
            </a:r>
          </a:p>
          <a:p>
            <a:pPr lvl="1"/>
            <a:r>
              <a:rPr lang="en-US" dirty="0" smtClean="0"/>
              <a:t>Communication with companies</a:t>
            </a:r>
          </a:p>
          <a:p>
            <a:pPr lvl="1"/>
            <a:r>
              <a:rPr lang="en-US" dirty="0" smtClean="0"/>
              <a:t>Less unemployment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More different formations by its modularity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quality of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7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Money for future or stability with government?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20450"/>
            <a:ext cx="4968552" cy="523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92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r>
              <a:rPr lang="en-US" dirty="0" smtClean="0"/>
              <a:t>How much to be graduate?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154" y="1788734"/>
            <a:ext cx="3312368" cy="506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69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142</Words>
  <Application>Microsoft Office PowerPoint</Application>
  <PresentationFormat>Affichage à l'écran (4:3)</PresentationFormat>
  <Paragraphs>41</Paragraphs>
  <Slides>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The cost</vt:lpstr>
      <vt:lpstr>The cost</vt:lpstr>
      <vt:lpstr>The quality of the education </vt:lpstr>
      <vt:lpstr>The quality of education</vt:lpstr>
      <vt:lpstr>Money for future or stability with government?</vt:lpstr>
      <vt:lpstr>How much to be graduate?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gblucky</dc:creator>
  <cp:lastModifiedBy>gblucky</cp:lastModifiedBy>
  <cp:revision>14</cp:revision>
  <dcterms:created xsi:type="dcterms:W3CDTF">2011-02-03T20:13:05Z</dcterms:created>
  <dcterms:modified xsi:type="dcterms:W3CDTF">2011-02-07T14:58:48Z</dcterms:modified>
</cp:coreProperties>
</file>