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05/01/2011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INGENIEUR MANAGER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1026" name="Picture 2" descr="C:\Users\jennifer\Desktop\Diagramme%20Technique-Manage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717032"/>
            <a:ext cx="3895725" cy="1987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L’</a:t>
            </a:r>
            <a:r>
              <a:rPr lang="fr-FR" dirty="0" err="1" smtClean="0"/>
              <a:t>ingenieur</a:t>
            </a:r>
            <a:r>
              <a:rPr lang="fr-FR" dirty="0" smtClean="0"/>
              <a:t> mangeur a les mission suivante 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Organiser </a:t>
            </a:r>
          </a:p>
          <a:p>
            <a:r>
              <a:rPr lang="fr-FR" dirty="0" smtClean="0"/>
              <a:t>Animer </a:t>
            </a:r>
          </a:p>
          <a:p>
            <a:r>
              <a:rPr lang="fr-FR" dirty="0" smtClean="0"/>
              <a:t>Motiver </a:t>
            </a:r>
          </a:p>
          <a:p>
            <a:r>
              <a:rPr lang="fr-FR" dirty="0" smtClean="0"/>
              <a:t>Communiquer </a:t>
            </a:r>
          </a:p>
          <a:p>
            <a:r>
              <a:rPr lang="fr-FR" dirty="0" smtClean="0"/>
              <a:t>Faire-Faire </a:t>
            </a:r>
          </a:p>
          <a:p>
            <a:r>
              <a:rPr lang="fr-FR" dirty="0" smtClean="0"/>
              <a:t>Gérer </a:t>
            </a:r>
          </a:p>
          <a:p>
            <a:r>
              <a:rPr lang="fr-FR" dirty="0" smtClean="0"/>
              <a:t>Analyser </a:t>
            </a:r>
          </a:p>
          <a:p>
            <a:r>
              <a:rPr lang="fr-FR" dirty="0" smtClean="0"/>
              <a:t>Décider </a:t>
            </a:r>
          </a:p>
          <a:p>
            <a:r>
              <a:rPr lang="fr-FR" dirty="0" smtClean="0"/>
              <a:t>Prévoir </a:t>
            </a:r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Bien sur, les </a:t>
            </a:r>
            <a:r>
              <a:rPr lang="fr-FR" dirty="0" err="1" smtClean="0"/>
              <a:t>competence</a:t>
            </a:r>
            <a:r>
              <a:rPr lang="fr-FR" dirty="0" smtClean="0"/>
              <a:t> technique reste bien sur indispensable, afin de comprendre ce que fait l’</a:t>
            </a:r>
            <a:r>
              <a:rPr lang="fr-FR" dirty="0" err="1" smtClean="0"/>
              <a:t>equipe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Organiser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-tracer le cadre</a:t>
            </a:r>
          </a:p>
          <a:p>
            <a:r>
              <a:rPr lang="fr-FR" b="1" dirty="0" smtClean="0"/>
              <a:t>choisir les hommes et les femmes de </a:t>
            </a:r>
            <a:r>
              <a:rPr lang="fr-FR" b="1" dirty="0" smtClean="0"/>
              <a:t>l'Equipe</a:t>
            </a:r>
          </a:p>
          <a:p>
            <a:r>
              <a:rPr lang="fr-FR" dirty="0" smtClean="0"/>
              <a:t>trouver la </a:t>
            </a:r>
            <a:r>
              <a:rPr lang="fr-FR" b="1" dirty="0" smtClean="0"/>
              <a:t>juste place à </a:t>
            </a:r>
            <a:r>
              <a:rPr lang="fr-FR" b="1" dirty="0" smtClean="0"/>
              <a:t>chacun</a:t>
            </a:r>
          </a:p>
          <a:p>
            <a:r>
              <a:rPr lang="fr-FR" dirty="0" smtClean="0"/>
              <a:t>obtenir les </a:t>
            </a:r>
            <a:r>
              <a:rPr lang="fr-FR" b="1" dirty="0" smtClean="0"/>
              <a:t>moyens matériels et les locaux</a:t>
            </a:r>
            <a:r>
              <a:rPr lang="fr-FR" dirty="0" smtClean="0"/>
              <a:t> nécessaires </a:t>
            </a:r>
            <a:endParaRPr lang="fr-FR" dirty="0" smtClean="0"/>
          </a:p>
          <a:p>
            <a:r>
              <a:rPr lang="fr-FR" dirty="0" smtClean="0"/>
              <a:t>mise en place de </a:t>
            </a:r>
            <a:r>
              <a:rPr lang="fr-FR" b="1" dirty="0" smtClean="0"/>
              <a:t>règles de fonctionnement</a:t>
            </a: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Animer/Motiver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créer en permanence une dynamique</a:t>
            </a:r>
            <a:r>
              <a:rPr lang="fr-FR" dirty="0" smtClean="0"/>
              <a:t> </a:t>
            </a:r>
            <a:endParaRPr lang="fr-FR" dirty="0" smtClean="0"/>
          </a:p>
          <a:p>
            <a:r>
              <a:rPr lang="fr-FR" dirty="0" smtClean="0"/>
              <a:t>Source de motivation : </a:t>
            </a:r>
            <a:r>
              <a:rPr lang="fr-FR" b="1" dirty="0" smtClean="0"/>
              <a:t>l'intérêt du travail, les responsabilités et la reconnaissance envers la personne et son </a:t>
            </a:r>
            <a:r>
              <a:rPr lang="fr-FR" b="1" dirty="0" smtClean="0"/>
              <a:t>travail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communiquer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Favoriser </a:t>
            </a:r>
            <a:r>
              <a:rPr lang="fr-FR" b="1" dirty="0" smtClean="0"/>
              <a:t>la communication</a:t>
            </a:r>
            <a:r>
              <a:rPr lang="fr-FR" dirty="0" smtClean="0"/>
              <a:t> </a:t>
            </a:r>
            <a:endParaRPr lang="fr-FR" dirty="0" smtClean="0"/>
          </a:p>
          <a:p>
            <a:r>
              <a:rPr lang="fr-FR" b="1" dirty="0" smtClean="0"/>
              <a:t>organiser les circuits d'information</a:t>
            </a: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Faire Faire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L'objectif essentiel du Manager est de faire-faire le travail par les </a:t>
            </a:r>
            <a:r>
              <a:rPr lang="fr-FR" dirty="0" smtClean="0"/>
              <a:t>autres</a:t>
            </a:r>
          </a:p>
          <a:p>
            <a:r>
              <a:rPr lang="fr-FR" dirty="0" smtClean="0"/>
              <a:t>Permet de prendre de la hauteur</a:t>
            </a:r>
          </a:p>
          <a:p>
            <a:r>
              <a:rPr lang="fr-FR" dirty="0" smtClean="0"/>
              <a:t>Ne pas </a:t>
            </a:r>
            <a:r>
              <a:rPr lang="fr-FR" dirty="0" err="1" smtClean="0"/>
              <a:t>deleguer</a:t>
            </a:r>
            <a:r>
              <a:rPr lang="fr-FR" dirty="0" smtClean="0"/>
              <a:t> = manque de confiance envers l’</a:t>
            </a:r>
            <a:r>
              <a:rPr lang="fr-FR" dirty="0" err="1" smtClean="0"/>
              <a:t>equipe</a:t>
            </a:r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Gerer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s'occuper du </a:t>
            </a:r>
            <a:r>
              <a:rPr lang="fr-FR" b="1" dirty="0" smtClean="0"/>
              <a:t>quotidien</a:t>
            </a:r>
          </a:p>
          <a:p>
            <a:r>
              <a:rPr lang="fr-FR" b="1" dirty="0" smtClean="0"/>
              <a:t>s'occuper du </a:t>
            </a:r>
            <a:r>
              <a:rPr lang="fr-FR" b="1" dirty="0" smtClean="0"/>
              <a:t>personnel</a:t>
            </a:r>
          </a:p>
          <a:p>
            <a:r>
              <a:rPr lang="fr-FR" b="1" dirty="0" err="1" smtClean="0"/>
              <a:t>Pred</a:t>
            </a:r>
            <a:r>
              <a:rPr lang="fr-FR" b="1" dirty="0" smtClean="0"/>
              <a:t> </a:t>
            </a:r>
            <a:r>
              <a:rPr lang="fr-FR" b="1" dirty="0" err="1" smtClean="0"/>
              <a:t>enormement</a:t>
            </a:r>
            <a:r>
              <a:rPr lang="fr-FR" b="1" dirty="0" smtClean="0"/>
              <a:t> de temps</a:t>
            </a:r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Analyser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déterminer la productivité du </a:t>
            </a:r>
            <a:r>
              <a:rPr lang="fr-FR" dirty="0" smtClean="0"/>
              <a:t>groupe</a:t>
            </a:r>
          </a:p>
          <a:p>
            <a:r>
              <a:rPr lang="fr-FR" dirty="0" smtClean="0"/>
              <a:t>l'évolution des </a:t>
            </a:r>
            <a:r>
              <a:rPr lang="fr-FR" dirty="0" smtClean="0"/>
              <a:t>délais</a:t>
            </a:r>
          </a:p>
          <a:p>
            <a:r>
              <a:rPr lang="fr-FR" dirty="0" smtClean="0"/>
              <a:t>des coûts et la situation du </a:t>
            </a:r>
            <a:r>
              <a:rPr lang="fr-FR" dirty="0" smtClean="0"/>
              <a:t>personnel</a:t>
            </a:r>
          </a:p>
          <a:p>
            <a:r>
              <a:rPr lang="fr-FR" dirty="0" smtClean="0"/>
              <a:t>Lui </a:t>
            </a:r>
            <a:r>
              <a:rPr lang="fr-FR" dirty="0" err="1" smtClean="0"/>
              <a:t>meme</a:t>
            </a:r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Décider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impliquer </a:t>
            </a:r>
            <a:r>
              <a:rPr lang="fr-FR" dirty="0" smtClean="0"/>
              <a:t>au maximum tous les membres se son </a:t>
            </a:r>
            <a:r>
              <a:rPr lang="fr-FR" dirty="0" smtClean="0"/>
              <a:t>équipe </a:t>
            </a:r>
            <a:r>
              <a:rPr lang="fr-FR" dirty="0" smtClean="0"/>
              <a:t>dans les </a:t>
            </a:r>
            <a:r>
              <a:rPr lang="fr-FR" dirty="0" smtClean="0"/>
              <a:t>décisions</a:t>
            </a:r>
          </a:p>
          <a:p>
            <a:r>
              <a:rPr lang="fr-FR" b="1" dirty="0" smtClean="0"/>
              <a:t>trancher et de convaincre</a:t>
            </a:r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Prévoir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Evolution du marché, des clients, moyen humain, </a:t>
            </a:r>
            <a:r>
              <a:rPr lang="fr-FR" dirty="0" err="1" smtClean="0"/>
              <a:t>materiel</a:t>
            </a:r>
            <a:r>
              <a:rPr lang="fr-FR" dirty="0" smtClean="0"/>
              <a:t> : long terme</a:t>
            </a:r>
          </a:p>
          <a:p>
            <a:r>
              <a:rPr lang="fr-FR" dirty="0" smtClean="0"/>
              <a:t>Permet d’</a:t>
            </a:r>
            <a:r>
              <a:rPr lang="fr-FR" dirty="0" err="1" smtClean="0"/>
              <a:t>eviter</a:t>
            </a:r>
            <a:r>
              <a:rPr lang="fr-FR" dirty="0" smtClean="0"/>
              <a:t> les situation de rupture : licenciement, fermeture d’usine</a:t>
            </a:r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L'Ingénieur doit acquérir très tôt les compétences en </a:t>
            </a:r>
            <a:r>
              <a:rPr lang="fr-FR" dirty="0" smtClean="0"/>
              <a:t>Management</a:t>
            </a:r>
          </a:p>
          <a:p>
            <a:r>
              <a:rPr lang="fr-FR" b="1" dirty="0" smtClean="0"/>
              <a:t>Ingénieur-Manager</a:t>
            </a:r>
            <a:r>
              <a:rPr lang="fr-FR" dirty="0" smtClean="0"/>
              <a:t> d'assurer le Management d'Equipes tout à la fois la satisfaction de ses Clients</a:t>
            </a:r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228</Words>
  <Application>Microsoft Office PowerPoint</Application>
  <PresentationFormat>Affichage à l'écran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INGENIEUR MANAGER</vt:lpstr>
      <vt:lpstr>L’ingenieur mangeur a les mission suivante :</vt:lpstr>
      <vt:lpstr>Organiser</vt:lpstr>
      <vt:lpstr>Animer/Motiver</vt:lpstr>
      <vt:lpstr>communiquer</vt:lpstr>
      <vt:lpstr>Faire Faire</vt:lpstr>
      <vt:lpstr>Gerer</vt:lpstr>
      <vt:lpstr>Analyser </vt:lpstr>
      <vt:lpstr>Décider</vt:lpstr>
      <vt:lpstr>Prévoir 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INGENIEUR MANAGER</dc:title>
  <dc:creator>jennifer</dc:creator>
  <cp:lastModifiedBy>jennifer</cp:lastModifiedBy>
  <cp:revision>3</cp:revision>
  <dcterms:created xsi:type="dcterms:W3CDTF">2011-01-05T11:27:59Z</dcterms:created>
  <dcterms:modified xsi:type="dcterms:W3CDTF">2011-01-05T11:49:51Z</dcterms:modified>
</cp:coreProperties>
</file>