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9" r:id="rId3"/>
    <p:sldId id="262" r:id="rId4"/>
    <p:sldId id="268" r:id="rId5"/>
    <p:sldId id="265" r:id="rId6"/>
    <p:sldId id="260" r:id="rId7"/>
    <p:sldId id="264" r:id="rId8"/>
    <p:sldId id="266" r:id="rId9"/>
    <p:sldId id="269" r:id="rId10"/>
    <p:sldId id="267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92D38-1278-43E1-B816-2B8AEBB944A5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9C7CC-DA5E-43E4-8E07-F5C14B554C4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1686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9C7CC-DA5E-43E4-8E07-F5C14B554C4C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3024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9A5B52F-B43A-4E2F-81EC-BB52CDCDD93B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70DB7B-4784-4AC2-9C27-7637C05F548C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A5B52F-B43A-4E2F-81EC-BB52CDCDD93B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0DB7B-4784-4AC2-9C27-7637C05F548C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A5B52F-B43A-4E2F-81EC-BB52CDCDD93B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0DB7B-4784-4AC2-9C27-7637C05F548C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A5B52F-B43A-4E2F-81EC-BB52CDCDD93B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0DB7B-4784-4AC2-9C27-7637C05F548C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A5B52F-B43A-4E2F-81EC-BB52CDCDD93B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0DB7B-4784-4AC2-9C27-7637C05F548C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A5B52F-B43A-4E2F-81EC-BB52CDCDD93B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0DB7B-4784-4AC2-9C27-7637C05F548C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A5B52F-B43A-4E2F-81EC-BB52CDCDD93B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0DB7B-4784-4AC2-9C27-7637C05F548C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9A5B52F-B43A-4E2F-81EC-BB52CDCDD93B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0DB7B-4784-4AC2-9C27-7637C05F548C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9A5B52F-B43A-4E2F-81EC-BB52CDCDD93B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70DB7B-4784-4AC2-9C27-7637C05F548C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A5B52F-B43A-4E2F-81EC-BB52CDCDD93B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0DB7B-4784-4AC2-9C27-7637C05F548C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A5B52F-B43A-4E2F-81EC-BB52CDCDD93B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70DB7B-4784-4AC2-9C27-7637C05F548C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9A5B52F-B43A-4E2F-81EC-BB52CDCDD93B}" type="datetimeFigureOut">
              <a:rPr lang="fr-FR" smtClean="0"/>
              <a:t>18/05/2012</a:t>
            </a:fld>
            <a:endParaRPr lang="fr-FR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170DB7B-4784-4AC2-9C27-7637C05F548C}" type="slidenum">
              <a:rPr lang="fr-FR" smtClean="0"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Vueling Airlines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i="1" dirty="0" err="1"/>
              <a:t>Flying</a:t>
            </a:r>
            <a:r>
              <a:rPr lang="fr-FR" b="1" i="1" dirty="0"/>
              <a:t> </a:t>
            </a:r>
            <a:r>
              <a:rPr lang="fr-FR" b="1" i="1" dirty="0" err="1"/>
              <a:t>hoy</a:t>
            </a:r>
            <a:r>
              <a:rPr lang="fr-FR" b="1" i="1" dirty="0"/>
              <a:t> </a:t>
            </a:r>
            <a:r>
              <a:rPr lang="fr-FR" b="1" i="1" dirty="0" err="1"/>
              <a:t>means</a:t>
            </a:r>
            <a:r>
              <a:rPr lang="fr-FR" b="1" i="1" dirty="0"/>
              <a:t> </a:t>
            </a:r>
            <a:r>
              <a:rPr lang="fr-FR" b="1" i="1" dirty="0" err="1"/>
              <a:t>Vueling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563888" cy="2373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1691680" cy="829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03151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fr-FR" dirty="0" smtClean="0"/>
          </a:p>
          <a:p>
            <a:r>
              <a:rPr lang="fr-FR" dirty="0" smtClean="0"/>
              <a:t>Fue fundada en 2004</a:t>
            </a:r>
          </a:p>
          <a:p>
            <a:endParaRPr lang="es-ES" dirty="0"/>
          </a:p>
          <a:p>
            <a:r>
              <a:rPr lang="es-ES_tradnl" dirty="0"/>
              <a:t>El día 1 de Julio de 2004 : primer vuelo entre Barcelona </a:t>
            </a:r>
            <a:r>
              <a:rPr lang="es-ES_tradnl" dirty="0" smtClean="0"/>
              <a:t>e Ibiza</a:t>
            </a:r>
            <a:endParaRPr lang="es-ES_tradnl" dirty="0"/>
          </a:p>
          <a:p>
            <a:pPr marL="109728" indent="0">
              <a:buNone/>
            </a:pPr>
            <a:endParaRPr lang="fr-FR" dirty="0" smtClean="0"/>
          </a:p>
          <a:p>
            <a:r>
              <a:rPr lang="fr-FR" dirty="0" smtClean="0"/>
              <a:t>Sede en Barcelona</a:t>
            </a:r>
          </a:p>
          <a:p>
            <a:endParaRPr lang="fr-FR" dirty="0"/>
          </a:p>
          <a:p>
            <a:r>
              <a:rPr lang="es-ES" dirty="0" smtClean="0"/>
              <a:t>Josep Piqué : el presidente</a:t>
            </a:r>
          </a:p>
          <a:p>
            <a:endParaRPr lang="es-ES_tradnl" dirty="0"/>
          </a:p>
          <a:p>
            <a:r>
              <a:rPr lang="es-ES_tradnl" dirty="0"/>
              <a:t>La </a:t>
            </a:r>
            <a:r>
              <a:rPr lang="es-ES_tradnl" dirty="0" smtClean="0"/>
              <a:t>segunda aerolínea </a:t>
            </a:r>
            <a:r>
              <a:rPr lang="es-ES_tradnl" dirty="0"/>
              <a:t>española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Vueling Airlines</a:t>
            </a:r>
            <a:endParaRPr lang="es-ES_tradnl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028034"/>
            <a:ext cx="1691680" cy="829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247" y="3284984"/>
            <a:ext cx="303814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34866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481328"/>
            <a:ext cx="8784976" cy="4525963"/>
          </a:xfrm>
        </p:spPr>
        <p:txBody>
          <a:bodyPr/>
          <a:lstStyle/>
          <a:p>
            <a:r>
              <a:rPr lang="es-ES_tradnl" dirty="0" smtClean="0"/>
              <a:t>Volumen de negocios en 2011 : 863 </a:t>
            </a:r>
            <a:r>
              <a:rPr lang="es-ES_tradnl" dirty="0" err="1" smtClean="0"/>
              <a:t>millónes</a:t>
            </a:r>
            <a:r>
              <a:rPr lang="fr-FR" dirty="0" smtClean="0"/>
              <a:t> </a:t>
            </a:r>
            <a:r>
              <a:rPr lang="es-ES_tradnl" dirty="0" smtClean="0"/>
              <a:t>€</a:t>
            </a:r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r>
              <a:rPr lang="es-ES_tradnl" dirty="0" smtClean="0"/>
              <a:t>Edad media </a:t>
            </a:r>
            <a:r>
              <a:rPr lang="es-ES_tradnl" smtClean="0"/>
              <a:t>de </a:t>
            </a:r>
            <a:r>
              <a:rPr lang="es-ES_tradnl" smtClean="0"/>
              <a:t>los </a:t>
            </a:r>
            <a:r>
              <a:rPr lang="es-ES_tradnl" dirty="0" smtClean="0"/>
              <a:t>aviones : 8,5 </a:t>
            </a:r>
            <a:r>
              <a:rPr lang="fr-FR" dirty="0" err="1" smtClean="0"/>
              <a:t>año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44 </a:t>
            </a:r>
            <a:r>
              <a:rPr lang="fr-FR" dirty="0" err="1" smtClean="0"/>
              <a:t>ciudades</a:t>
            </a:r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Algúnos</a:t>
            </a:r>
            <a:r>
              <a:rPr lang="es-ES_tradnl" dirty="0" smtClean="0"/>
              <a:t> </a:t>
            </a:r>
            <a:r>
              <a:rPr lang="es-ES_tradnl" dirty="0"/>
              <a:t>números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028034"/>
            <a:ext cx="1691680" cy="829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976572"/>
              </p:ext>
            </p:extLst>
          </p:nvPr>
        </p:nvGraphicFramePr>
        <p:xfrm>
          <a:off x="683568" y="2276872"/>
          <a:ext cx="6096000" cy="10109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84176"/>
                <a:gridCol w="854224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2008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2009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2010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2011</a:t>
                      </a:r>
                      <a:endParaRPr lang="fr-F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Pasajeros</a:t>
                      </a:r>
                      <a:r>
                        <a:rPr lang="fr-FR" dirty="0" smtClean="0"/>
                        <a:t> (</a:t>
                      </a:r>
                      <a:r>
                        <a:rPr lang="fr-FR" dirty="0" err="1" smtClean="0"/>
                        <a:t>millones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5,8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8,2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11,0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12,3</a:t>
                      </a:r>
                      <a:endParaRPr lang="fr-FR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873749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44 </a:t>
            </a:r>
            <a:r>
              <a:rPr lang="fr-FR" dirty="0" err="1" smtClean="0"/>
              <a:t>ciudades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4328117" cy="3779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836" y="1556792"/>
            <a:ext cx="4274717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22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Flota</a:t>
            </a:r>
            <a:r>
              <a:rPr lang="fr-FR" dirty="0" smtClean="0"/>
              <a:t> </a:t>
            </a:r>
            <a:r>
              <a:rPr lang="fr-FR" dirty="0" err="1" smtClean="0"/>
              <a:t>aérea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54 Airbus A320</a:t>
            </a:r>
          </a:p>
          <a:p>
            <a:r>
              <a:rPr lang="fr-FR" dirty="0" smtClean="0"/>
              <a:t>+ 1 Airbus A319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fr-FR" dirty="0" smtClean="0"/>
              <a:t>Sobrenombre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err="1" smtClean="0"/>
              <a:t>My</a:t>
            </a:r>
            <a:r>
              <a:rPr lang="fr-FR" dirty="0" smtClean="0"/>
              <a:t> name is Ling. Vue Ling</a:t>
            </a:r>
          </a:p>
          <a:p>
            <a:endParaRPr lang="fr-FR" dirty="0"/>
          </a:p>
          <a:p>
            <a:r>
              <a:rPr lang="fr-FR" dirty="0" smtClean="0"/>
              <a:t>Barceloning</a:t>
            </a:r>
          </a:p>
          <a:p>
            <a:endParaRPr lang="fr-FR" dirty="0"/>
          </a:p>
          <a:p>
            <a:r>
              <a:rPr lang="fr-FR" dirty="0" smtClean="0"/>
              <a:t>Luke SkyVueling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6960"/>
            <a:ext cx="4051352" cy="2702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021288"/>
            <a:ext cx="1691680" cy="829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9110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 smtClean="0"/>
              <a:t>Opera </a:t>
            </a:r>
            <a:r>
              <a:rPr lang="es-ES" dirty="0"/>
              <a:t>en </a:t>
            </a:r>
            <a:r>
              <a:rPr lang="es-ES" dirty="0" smtClean="0"/>
              <a:t>Londres-</a:t>
            </a:r>
            <a:r>
              <a:rPr lang="es-ES" dirty="0" err="1" smtClean="0"/>
              <a:t>Heathrow</a:t>
            </a:r>
            <a:endParaRPr lang="es-ES" dirty="0" smtClean="0"/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Un </a:t>
            </a:r>
            <a:r>
              <a:rPr lang="es-ES" dirty="0"/>
              <a:t>"clase </a:t>
            </a:r>
            <a:r>
              <a:rPr lang="es-ES" dirty="0" err="1"/>
              <a:t>business</a:t>
            </a:r>
            <a:r>
              <a:rPr lang="es-ES" dirty="0"/>
              <a:t>" cuyo nombre es </a:t>
            </a:r>
            <a:r>
              <a:rPr lang="es-ES" dirty="0" err="1" smtClean="0"/>
              <a:t>Duo</a:t>
            </a:r>
            <a:endParaRPr lang="es-ES" dirty="0" smtClean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Cuatro </a:t>
            </a:r>
            <a:r>
              <a:rPr lang="es-ES" dirty="0"/>
              <a:t>tipos diferentes de asientos: </a:t>
            </a:r>
            <a:r>
              <a:rPr lang="es-ES" dirty="0" smtClean="0"/>
              <a:t>	</a:t>
            </a:r>
          </a:p>
          <a:p>
            <a:pPr lvl="1" algn="just"/>
            <a:r>
              <a:rPr lang="es-ES" dirty="0" smtClean="0"/>
              <a:t>Basic</a:t>
            </a:r>
          </a:p>
          <a:p>
            <a:pPr lvl="1" algn="just"/>
            <a:r>
              <a:rPr lang="es-ES" dirty="0" err="1" smtClean="0"/>
              <a:t>Optimum</a:t>
            </a:r>
            <a:r>
              <a:rPr lang="es-ES" dirty="0" smtClean="0"/>
              <a:t> </a:t>
            </a:r>
          </a:p>
          <a:p>
            <a:pPr lvl="1" algn="just"/>
            <a:r>
              <a:rPr lang="es-ES" dirty="0" smtClean="0"/>
              <a:t>XL</a:t>
            </a:r>
          </a:p>
          <a:p>
            <a:pPr lvl="1" algn="just"/>
            <a:r>
              <a:rPr lang="es-ES" dirty="0" err="1" smtClean="0"/>
              <a:t>Duo</a:t>
            </a:r>
            <a:endParaRPr lang="es-ES" dirty="0" smtClean="0"/>
          </a:p>
          <a:p>
            <a:pPr lvl="1" algn="just"/>
            <a:endParaRPr lang="es-ES" dirty="0"/>
          </a:p>
          <a:p>
            <a:pPr algn="just"/>
            <a:r>
              <a:rPr lang="es-ES" dirty="0" smtClean="0"/>
              <a:t>Un </a:t>
            </a:r>
            <a:r>
              <a:rPr lang="es-ES" dirty="0"/>
              <a:t>servicio de </a:t>
            </a:r>
            <a:r>
              <a:rPr lang="es-ES" dirty="0" err="1"/>
              <a:t>catering</a:t>
            </a:r>
            <a:r>
              <a:rPr lang="es-ES" dirty="0"/>
              <a:t> </a:t>
            </a:r>
            <a:r>
              <a:rPr lang="es-ES" dirty="0" err="1" smtClean="0"/>
              <a:t>buy-on-board</a:t>
            </a:r>
            <a:endParaRPr lang="es-ES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Servicios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028034"/>
            <a:ext cx="1691680" cy="829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6152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Publicidad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4320480" cy="412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268760"/>
            <a:ext cx="3240360" cy="4585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028034"/>
            <a:ext cx="1691680" cy="829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6032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107503" y="1495325"/>
            <a:ext cx="4212083" cy="4525963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En </a:t>
            </a:r>
            <a:r>
              <a:rPr lang="es-ES" dirty="0" smtClean="0"/>
              <a:t>2011 </a:t>
            </a:r>
            <a:r>
              <a:rPr lang="es-ES" dirty="0" err="1" smtClean="0"/>
              <a:t>Vueling</a:t>
            </a:r>
            <a:r>
              <a:rPr lang="es-ES" dirty="0"/>
              <a:t>, por segundo año colaboró ​​con MTV </a:t>
            </a:r>
            <a:r>
              <a:rPr lang="es-ES" dirty="0" smtClean="0"/>
              <a:t>para el verano.</a:t>
            </a:r>
          </a:p>
          <a:p>
            <a:endParaRPr lang="es-ES" dirty="0" smtClean="0"/>
          </a:p>
          <a:p>
            <a:r>
              <a:rPr lang="es-ES" dirty="0"/>
              <a:t>Los aviones de la flota han sido protagonistas de ellas en diversas ocasiones.</a:t>
            </a:r>
            <a:r>
              <a:rPr lang="es-ES" dirty="0" smtClean="0"/>
              <a:t/>
            </a:r>
            <a:br>
              <a:rPr lang="es-ES" dirty="0" smtClean="0"/>
            </a:b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effectLst/>
              </a:rPr>
              <a:t>Cooperación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021288"/>
            <a:ext cx="1691680" cy="829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96752"/>
            <a:ext cx="476250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29000"/>
            <a:ext cx="4886325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6884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1011319"/>
            <a:ext cx="7488832" cy="498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021288"/>
            <a:ext cx="1691680" cy="829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986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idx="4294967295"/>
          </p:nvPr>
        </p:nvSpPr>
        <p:spPr>
          <a:xfrm>
            <a:off x="685800" y="2514600"/>
            <a:ext cx="7772400" cy="1828800"/>
          </a:xfrm>
        </p:spPr>
        <p:txBody>
          <a:bodyPr/>
          <a:lstStyle/>
          <a:p>
            <a:pPr algn="ctr"/>
            <a:r>
              <a:rPr lang="fr-FR" dirty="0" smtClean="0"/>
              <a:t>Gracias </a:t>
            </a:r>
            <a:r>
              <a:rPr lang="fr-FR" dirty="0" err="1" smtClean="0"/>
              <a:t>por</a:t>
            </a:r>
            <a:r>
              <a:rPr lang="fr-FR" dirty="0" smtClean="0"/>
              <a:t> </a:t>
            </a:r>
            <a:r>
              <a:rPr lang="fr-FR" dirty="0" err="1" smtClean="0"/>
              <a:t>vuestra</a:t>
            </a:r>
            <a:r>
              <a:rPr lang="fr-FR" dirty="0" smtClean="0"/>
              <a:t> </a:t>
            </a:r>
            <a:r>
              <a:rPr lang="es-ES_tradnl" dirty="0"/>
              <a:t>atención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438260"/>
            <a:ext cx="4932040" cy="2419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115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103</TotalTime>
  <Words>126</Words>
  <Application>Microsoft Office PowerPoint</Application>
  <PresentationFormat>Affichage à l'écran (4:3)</PresentationFormat>
  <Paragraphs>65</Paragraphs>
  <Slides>10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Rotonde</vt:lpstr>
      <vt:lpstr>Vueling Airlines</vt:lpstr>
      <vt:lpstr>Vueling Airlines</vt:lpstr>
      <vt:lpstr>Algúnos números</vt:lpstr>
      <vt:lpstr>44 ciudades</vt:lpstr>
      <vt:lpstr>Flota aérea</vt:lpstr>
      <vt:lpstr>Servicios</vt:lpstr>
      <vt:lpstr>Publicidad</vt:lpstr>
      <vt:lpstr>Cooperación</vt:lpstr>
      <vt:lpstr>Présentation PowerPoint</vt:lpstr>
      <vt:lpstr>Gracias por vuestra atención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Vueling Airlines</dc:title>
  <dc:creator>Marie</dc:creator>
  <cp:lastModifiedBy>Marie</cp:lastModifiedBy>
  <cp:revision>13</cp:revision>
  <dcterms:created xsi:type="dcterms:W3CDTF">2012-05-17T14:59:28Z</dcterms:created>
  <dcterms:modified xsi:type="dcterms:W3CDTF">2012-05-18T09:27:32Z</dcterms:modified>
</cp:coreProperties>
</file>