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20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399F9D-B46F-468D-A464-8385E4F45506}" type="doc">
      <dgm:prSet loTypeId="urn:microsoft.com/office/officeart/2005/8/layout/hList1" loCatId="list" qsTypeId="urn:microsoft.com/office/officeart/2005/8/quickstyle/simple3" qsCatId="simple" csTypeId="urn:microsoft.com/office/officeart/2005/8/colors/accent3_2" csCatId="accent3" phldr="1"/>
      <dgm:spPr/>
      <dgm:t>
        <a:bodyPr/>
        <a:lstStyle/>
        <a:p>
          <a:endParaRPr lang="fr-FR"/>
        </a:p>
      </dgm:t>
    </dgm:pt>
    <dgm:pt modelId="{882D07EF-28E1-4EFA-A625-3A6D8D1807E6}">
      <dgm:prSet phldrT="[Texte]" custT="1"/>
      <dgm:spPr/>
      <dgm:t>
        <a:bodyPr/>
        <a:lstStyle/>
        <a:p>
          <a:r>
            <a:rPr lang="fr-FR" sz="4000" dirty="0"/>
            <a:t>arc</a:t>
          </a:r>
        </a:p>
      </dgm:t>
    </dgm:pt>
    <dgm:pt modelId="{5EB9C6D2-2F5E-450D-BAB1-C1AB26D20DAC}" type="parTrans" cxnId="{9D52D91E-11C2-44B6-8AD0-574EDA8A0D69}">
      <dgm:prSet/>
      <dgm:spPr/>
      <dgm:t>
        <a:bodyPr/>
        <a:lstStyle/>
        <a:p>
          <a:endParaRPr lang="fr-FR"/>
        </a:p>
      </dgm:t>
    </dgm:pt>
    <dgm:pt modelId="{625F039D-14BB-458C-9CC7-D92CA03CF025}" type="sibTrans" cxnId="{9D52D91E-11C2-44B6-8AD0-574EDA8A0D69}">
      <dgm:prSet/>
      <dgm:spPr/>
      <dgm:t>
        <a:bodyPr/>
        <a:lstStyle/>
        <a:p>
          <a:endParaRPr lang="fr-FR"/>
        </a:p>
      </dgm:t>
    </dgm:pt>
    <dgm:pt modelId="{0E81B2E0-1394-4983-B00B-8B73B6622445}">
      <dgm:prSet phldrT="[Texte]" custT="1"/>
      <dgm:spPr/>
      <dgm:t>
        <a:bodyPr/>
        <a:lstStyle/>
        <a:p>
          <a:r>
            <a:rPr lang="fr-FR" sz="2000" dirty="0">
              <a:latin typeface="Times New Roman" pitchFamily="18" charset="0"/>
              <a:cs typeface="Times New Roman" pitchFamily="18" charset="0"/>
            </a:rPr>
            <a:t>string </a:t>
          </a:r>
          <a:r>
            <a:rPr lang="fr-FR" sz="2000" dirty="0" err="1">
              <a:latin typeface="Times New Roman" pitchFamily="18" charset="0"/>
              <a:cs typeface="Times New Roman" pitchFamily="18" charset="0"/>
            </a:rPr>
            <a:t>villeDep</a:t>
          </a:r>
          <a:endParaRPr lang="fr-FR" sz="2000" dirty="0">
            <a:latin typeface="Times New Roman" pitchFamily="18" charset="0"/>
            <a:cs typeface="Times New Roman" pitchFamily="18" charset="0"/>
          </a:endParaRPr>
        </a:p>
      </dgm:t>
    </dgm:pt>
    <dgm:pt modelId="{D538986A-4658-4196-BE9C-FC7E00240FA2}" type="parTrans" cxnId="{CE3C8856-6C8C-4399-B55F-4770B479067B}">
      <dgm:prSet/>
      <dgm:spPr/>
      <dgm:t>
        <a:bodyPr/>
        <a:lstStyle/>
        <a:p>
          <a:endParaRPr lang="fr-FR"/>
        </a:p>
      </dgm:t>
    </dgm:pt>
    <dgm:pt modelId="{6ED5DEB1-4F45-438F-98B3-AA7FEC3B048B}" type="sibTrans" cxnId="{CE3C8856-6C8C-4399-B55F-4770B479067B}">
      <dgm:prSet/>
      <dgm:spPr/>
      <dgm:t>
        <a:bodyPr/>
        <a:lstStyle/>
        <a:p>
          <a:endParaRPr lang="fr-FR"/>
        </a:p>
      </dgm:t>
    </dgm:pt>
    <dgm:pt modelId="{C1BD3E43-A79E-4FF9-BF19-A4EB0EAF30AA}">
      <dgm:prSet phldrT="[Texte]" custT="1"/>
      <dgm:spPr/>
      <dgm:t>
        <a:bodyPr/>
        <a:lstStyle/>
        <a:p>
          <a:r>
            <a:rPr lang="fr-FR" sz="2000" dirty="0">
              <a:latin typeface="Times New Roman" pitchFamily="18" charset="0"/>
              <a:cs typeface="Times New Roman" pitchFamily="18" charset="0"/>
            </a:rPr>
            <a:t>string </a:t>
          </a:r>
          <a:r>
            <a:rPr lang="fr-FR" sz="2000" dirty="0" err="1">
              <a:latin typeface="Times New Roman" pitchFamily="18" charset="0"/>
              <a:cs typeface="Times New Roman" pitchFamily="18" charset="0"/>
            </a:rPr>
            <a:t>villeDest</a:t>
          </a:r>
          <a:endParaRPr lang="fr-FR" sz="2000" dirty="0">
            <a:latin typeface="Times New Roman" pitchFamily="18" charset="0"/>
            <a:cs typeface="Times New Roman" pitchFamily="18" charset="0"/>
          </a:endParaRPr>
        </a:p>
      </dgm:t>
    </dgm:pt>
    <dgm:pt modelId="{FF980215-D6E1-4A24-AF1D-B75FF594C419}" type="parTrans" cxnId="{6A1AF1C3-6D77-4706-BD9D-A2363FCD3B86}">
      <dgm:prSet/>
      <dgm:spPr/>
      <dgm:t>
        <a:bodyPr/>
        <a:lstStyle/>
        <a:p>
          <a:endParaRPr lang="fr-FR"/>
        </a:p>
      </dgm:t>
    </dgm:pt>
    <dgm:pt modelId="{EB2D6B24-9130-4837-A79F-33F94C03F298}" type="sibTrans" cxnId="{6A1AF1C3-6D77-4706-BD9D-A2363FCD3B86}">
      <dgm:prSet/>
      <dgm:spPr/>
      <dgm:t>
        <a:bodyPr/>
        <a:lstStyle/>
        <a:p>
          <a:endParaRPr lang="fr-FR"/>
        </a:p>
      </dgm:t>
    </dgm:pt>
    <dgm:pt modelId="{888D96A5-53D9-496D-9BD0-313D02F562DD}">
      <dgm:prSet phldrT="[Texte]" custT="1"/>
      <dgm:spPr/>
      <dgm:t>
        <a:bodyPr/>
        <a:lstStyle/>
        <a:p>
          <a:r>
            <a:rPr lang="fr-FR" sz="4000"/>
            <a:t>sommet</a:t>
          </a:r>
        </a:p>
      </dgm:t>
    </dgm:pt>
    <dgm:pt modelId="{4F038B71-7DFF-49B1-AB02-09DE808C8D34}" type="parTrans" cxnId="{98CBA845-1D03-40E3-AC80-C90455397BD1}">
      <dgm:prSet/>
      <dgm:spPr/>
      <dgm:t>
        <a:bodyPr/>
        <a:lstStyle/>
        <a:p>
          <a:endParaRPr lang="fr-FR"/>
        </a:p>
      </dgm:t>
    </dgm:pt>
    <dgm:pt modelId="{69E4111E-9A59-4F41-807B-CD03961DB74E}" type="sibTrans" cxnId="{98CBA845-1D03-40E3-AC80-C90455397BD1}">
      <dgm:prSet/>
      <dgm:spPr/>
      <dgm:t>
        <a:bodyPr/>
        <a:lstStyle/>
        <a:p>
          <a:endParaRPr lang="fr-FR"/>
        </a:p>
      </dgm:t>
    </dgm:pt>
    <dgm:pt modelId="{FEAC2772-9BFF-478E-B917-8F7935AFD69E}">
      <dgm:prSet phldrT="[Texte]" custT="1"/>
      <dgm:spPr/>
      <dgm:t>
        <a:bodyPr/>
        <a:lstStyle/>
        <a:p>
          <a:r>
            <a:rPr lang="fr-FR" sz="2000">
              <a:latin typeface="Times New Roman" pitchFamily="18" charset="0"/>
              <a:cs typeface="Times New Roman" pitchFamily="18" charset="0"/>
            </a:rPr>
            <a:t>string name</a:t>
          </a:r>
        </a:p>
      </dgm:t>
    </dgm:pt>
    <dgm:pt modelId="{D861CEE7-80AB-467B-A906-75BF2C164DA6}" type="parTrans" cxnId="{98EBC15A-8998-4D5C-914B-9E72D731B8E2}">
      <dgm:prSet/>
      <dgm:spPr/>
      <dgm:t>
        <a:bodyPr/>
        <a:lstStyle/>
        <a:p>
          <a:endParaRPr lang="fr-FR"/>
        </a:p>
      </dgm:t>
    </dgm:pt>
    <dgm:pt modelId="{AF28D319-6F4C-4F11-9AD4-5B806800D461}" type="sibTrans" cxnId="{98EBC15A-8998-4D5C-914B-9E72D731B8E2}">
      <dgm:prSet/>
      <dgm:spPr/>
      <dgm:t>
        <a:bodyPr/>
        <a:lstStyle/>
        <a:p>
          <a:endParaRPr lang="fr-FR"/>
        </a:p>
      </dgm:t>
    </dgm:pt>
    <dgm:pt modelId="{557A2814-0619-4FDA-A214-9270A6E9341C}">
      <dgm:prSet phldrT="[Texte]" custT="1"/>
      <dgm:spPr/>
      <dgm:t>
        <a:bodyPr/>
        <a:lstStyle/>
        <a:p>
          <a:r>
            <a:rPr lang="fr-FR" sz="2000" dirty="0" err="1">
              <a:latin typeface="Times New Roman" pitchFamily="18" charset="0"/>
              <a:cs typeface="Times New Roman" pitchFamily="18" charset="0"/>
            </a:rPr>
            <a:t>int</a:t>
          </a:r>
          <a:r>
            <a:rPr lang="fr-FR" sz="2000" dirty="0">
              <a:latin typeface="Times New Roman" pitchFamily="18" charset="0"/>
              <a:cs typeface="Times New Roman" pitchFamily="18" charset="0"/>
            </a:rPr>
            <a:t> capa</a:t>
          </a:r>
        </a:p>
      </dgm:t>
    </dgm:pt>
    <dgm:pt modelId="{4E780716-C471-4358-A7AF-0D5E5C5A2527}" type="parTrans" cxnId="{80D3DE7A-98DA-4026-B67B-05B4D2B9EE8B}">
      <dgm:prSet/>
      <dgm:spPr/>
      <dgm:t>
        <a:bodyPr/>
        <a:lstStyle/>
        <a:p>
          <a:endParaRPr lang="fr-FR"/>
        </a:p>
      </dgm:t>
    </dgm:pt>
    <dgm:pt modelId="{450555CA-7499-40B8-905A-46ECCE1E5558}" type="sibTrans" cxnId="{80D3DE7A-98DA-4026-B67B-05B4D2B9EE8B}">
      <dgm:prSet/>
      <dgm:spPr/>
      <dgm:t>
        <a:bodyPr/>
        <a:lstStyle/>
        <a:p>
          <a:endParaRPr lang="fr-FR"/>
        </a:p>
      </dgm:t>
    </dgm:pt>
    <dgm:pt modelId="{2F3AFCAA-3D1F-4D59-A066-980646A94A54}">
      <dgm:prSet phldrT="[Texte]" custT="1"/>
      <dgm:spPr/>
      <dgm:t>
        <a:bodyPr/>
        <a:lstStyle/>
        <a:p>
          <a:r>
            <a:rPr lang="fr-FR" sz="2000">
              <a:latin typeface="Times New Roman" pitchFamily="18" charset="0"/>
              <a:cs typeface="Times New Roman" pitchFamily="18" charset="0"/>
            </a:rPr>
            <a:t>int flot</a:t>
          </a:r>
        </a:p>
      </dgm:t>
    </dgm:pt>
    <dgm:pt modelId="{2CCA428E-F429-4C88-88A7-EA9BD297CC8C}" type="parTrans" cxnId="{F2A5EDDF-624F-4803-9769-C55E7A7A3669}">
      <dgm:prSet/>
      <dgm:spPr/>
      <dgm:t>
        <a:bodyPr/>
        <a:lstStyle/>
        <a:p>
          <a:endParaRPr lang="fr-FR"/>
        </a:p>
      </dgm:t>
    </dgm:pt>
    <dgm:pt modelId="{EB2C07F0-C1F6-4753-BDF1-002F852E6724}" type="sibTrans" cxnId="{F2A5EDDF-624F-4803-9769-C55E7A7A3669}">
      <dgm:prSet/>
      <dgm:spPr/>
      <dgm:t>
        <a:bodyPr/>
        <a:lstStyle/>
        <a:p>
          <a:endParaRPr lang="fr-FR"/>
        </a:p>
      </dgm:t>
    </dgm:pt>
    <dgm:pt modelId="{FAF74AC4-9545-438A-8EDB-E8523362B89F}">
      <dgm:prSet phldrT="[Texte]" custT="1"/>
      <dgm:spPr/>
      <dgm:t>
        <a:bodyPr/>
        <a:lstStyle/>
        <a:p>
          <a:r>
            <a:rPr lang="fr-FR" sz="2000" dirty="0" err="1">
              <a:latin typeface="Times New Roman" pitchFamily="18" charset="0"/>
              <a:cs typeface="Times New Roman" pitchFamily="18" charset="0"/>
            </a:rPr>
            <a:t>int</a:t>
          </a:r>
          <a:r>
            <a:rPr lang="fr-FR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fr-FR" sz="2000" dirty="0" err="1">
              <a:latin typeface="Times New Roman" pitchFamily="18" charset="0"/>
              <a:cs typeface="Times New Roman" pitchFamily="18" charset="0"/>
            </a:rPr>
            <a:t>capacite</a:t>
          </a:r>
          <a:endParaRPr lang="fr-FR" sz="2000" dirty="0">
            <a:latin typeface="Times New Roman" pitchFamily="18" charset="0"/>
            <a:cs typeface="Times New Roman" pitchFamily="18" charset="0"/>
          </a:endParaRPr>
        </a:p>
      </dgm:t>
    </dgm:pt>
    <dgm:pt modelId="{689A221E-8CA5-4F96-9AA6-C7E16F7144A5}" type="parTrans" cxnId="{FA6E6FE8-F0F8-4927-A4DA-BE7332C9F964}">
      <dgm:prSet/>
      <dgm:spPr/>
      <dgm:t>
        <a:bodyPr/>
        <a:lstStyle/>
        <a:p>
          <a:endParaRPr lang="fr-FR"/>
        </a:p>
      </dgm:t>
    </dgm:pt>
    <dgm:pt modelId="{686D320C-15F7-49A7-ACA9-6280E0495810}" type="sibTrans" cxnId="{FA6E6FE8-F0F8-4927-A4DA-BE7332C9F964}">
      <dgm:prSet/>
      <dgm:spPr/>
      <dgm:t>
        <a:bodyPr/>
        <a:lstStyle/>
        <a:p>
          <a:endParaRPr lang="fr-FR"/>
        </a:p>
      </dgm:t>
    </dgm:pt>
    <dgm:pt modelId="{D98A0F97-96EB-47A5-8EC0-6C6E38E6FB04}">
      <dgm:prSet phldrT="[Texte]" custT="1"/>
      <dgm:spPr/>
      <dgm:t>
        <a:bodyPr/>
        <a:lstStyle/>
        <a:p>
          <a:r>
            <a:rPr lang="fr-FR" sz="2000" dirty="0" err="1">
              <a:latin typeface="Times New Roman" pitchFamily="18" charset="0"/>
              <a:cs typeface="Times New Roman" pitchFamily="18" charset="0"/>
            </a:rPr>
            <a:t>bool</a:t>
          </a:r>
          <a:r>
            <a:rPr lang="fr-FR" sz="2000" dirty="0">
              <a:latin typeface="Times New Roman" pitchFamily="18" charset="0"/>
              <a:cs typeface="Times New Roman" pitchFamily="18" charset="0"/>
            </a:rPr>
            <a:t> sature</a:t>
          </a:r>
        </a:p>
      </dgm:t>
    </dgm:pt>
    <dgm:pt modelId="{5678367A-A663-4DA5-B099-002F026A3C73}" type="parTrans" cxnId="{4613FD93-8D7F-4574-9BC5-A612508CEDCF}">
      <dgm:prSet/>
      <dgm:spPr/>
      <dgm:t>
        <a:bodyPr/>
        <a:lstStyle/>
        <a:p>
          <a:endParaRPr lang="fr-FR"/>
        </a:p>
      </dgm:t>
    </dgm:pt>
    <dgm:pt modelId="{EA752C81-C9DE-40C3-8C12-898366C6F21B}" type="sibTrans" cxnId="{4613FD93-8D7F-4574-9BC5-A612508CEDCF}">
      <dgm:prSet/>
      <dgm:spPr/>
      <dgm:t>
        <a:bodyPr/>
        <a:lstStyle/>
        <a:p>
          <a:endParaRPr lang="fr-FR"/>
        </a:p>
      </dgm:t>
    </dgm:pt>
    <dgm:pt modelId="{9F2F0FB0-774F-45B1-BBA7-283664175148}">
      <dgm:prSet phldrT="[Texte]" custT="1"/>
      <dgm:spPr/>
      <dgm:t>
        <a:bodyPr/>
        <a:lstStyle/>
        <a:p>
          <a:r>
            <a:rPr lang="fr-FR" sz="2000" dirty="0" err="1">
              <a:latin typeface="Times New Roman" pitchFamily="18" charset="0"/>
              <a:cs typeface="Times New Roman" pitchFamily="18" charset="0"/>
            </a:rPr>
            <a:t>bool</a:t>
          </a:r>
          <a:r>
            <a:rPr lang="fr-FR" sz="2000" dirty="0">
              <a:latin typeface="Times New Roman" pitchFamily="18" charset="0"/>
              <a:cs typeface="Times New Roman" pitchFamily="18" charset="0"/>
            </a:rPr>
            <a:t> bloque</a:t>
          </a:r>
        </a:p>
      </dgm:t>
    </dgm:pt>
    <dgm:pt modelId="{4F5A5BF4-A511-45E5-BA73-976F3955CD61}" type="parTrans" cxnId="{8ED5CC71-329A-4156-97ED-15F1A9246805}">
      <dgm:prSet/>
      <dgm:spPr/>
      <dgm:t>
        <a:bodyPr/>
        <a:lstStyle/>
        <a:p>
          <a:endParaRPr lang="fr-FR"/>
        </a:p>
      </dgm:t>
    </dgm:pt>
    <dgm:pt modelId="{21BEAA73-2200-42D7-BAAC-4454165EDC5F}" type="sibTrans" cxnId="{8ED5CC71-329A-4156-97ED-15F1A9246805}">
      <dgm:prSet/>
      <dgm:spPr/>
      <dgm:t>
        <a:bodyPr/>
        <a:lstStyle/>
        <a:p>
          <a:endParaRPr lang="fr-FR"/>
        </a:p>
      </dgm:t>
    </dgm:pt>
    <dgm:pt modelId="{9E76128F-8C73-4795-B3A9-BF0A6EEA41BB}">
      <dgm:prSet phldrT="[Texte]" custT="1"/>
      <dgm:spPr/>
      <dgm:t>
        <a:bodyPr/>
        <a:lstStyle/>
        <a:p>
          <a:r>
            <a:rPr lang="fr-FR" sz="2000" dirty="0" err="1">
              <a:latin typeface="Times New Roman" pitchFamily="18" charset="0"/>
              <a:cs typeface="Times New Roman" pitchFamily="18" charset="0"/>
            </a:rPr>
            <a:t>bool</a:t>
          </a:r>
          <a:r>
            <a:rPr lang="fr-FR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fr-FR" sz="2000" dirty="0" err="1">
              <a:latin typeface="Times New Roman" pitchFamily="18" charset="0"/>
              <a:cs typeface="Times New Roman" pitchFamily="18" charset="0"/>
            </a:rPr>
            <a:t>null</a:t>
          </a:r>
          <a:endParaRPr lang="fr-FR" sz="2000" dirty="0">
            <a:latin typeface="Times New Roman" pitchFamily="18" charset="0"/>
            <a:cs typeface="Times New Roman" pitchFamily="18" charset="0"/>
          </a:endParaRPr>
        </a:p>
      </dgm:t>
    </dgm:pt>
    <dgm:pt modelId="{2BB452C5-FC75-449B-AF74-FC0A86FF2493}" type="parTrans" cxnId="{22E8CD10-055C-4C6C-B567-7B71041C1040}">
      <dgm:prSet/>
      <dgm:spPr/>
      <dgm:t>
        <a:bodyPr/>
        <a:lstStyle/>
        <a:p>
          <a:endParaRPr lang="fr-FR"/>
        </a:p>
      </dgm:t>
    </dgm:pt>
    <dgm:pt modelId="{82614E4D-CC2F-400B-9706-78359698B09B}" type="sibTrans" cxnId="{22E8CD10-055C-4C6C-B567-7B71041C1040}">
      <dgm:prSet/>
      <dgm:spPr/>
      <dgm:t>
        <a:bodyPr/>
        <a:lstStyle/>
        <a:p>
          <a:endParaRPr lang="fr-FR"/>
        </a:p>
      </dgm:t>
    </dgm:pt>
    <dgm:pt modelId="{8E8E7181-2A45-4537-8271-816BB6D7B5C0}">
      <dgm:prSet phldrT="[Texte]" custT="1"/>
      <dgm:spPr/>
      <dgm:t>
        <a:bodyPr/>
        <a:lstStyle/>
        <a:p>
          <a:r>
            <a:rPr lang="fr-FR" sz="2000">
              <a:latin typeface="Times New Roman" pitchFamily="18" charset="0"/>
              <a:cs typeface="Times New Roman" pitchFamily="18" charset="0"/>
            </a:rPr>
            <a:t>string tag</a:t>
          </a:r>
        </a:p>
      </dgm:t>
    </dgm:pt>
    <dgm:pt modelId="{867918B3-5E48-4D91-881C-A6BA90BC1D40}" type="parTrans" cxnId="{A29C1557-A532-43E6-A8E2-BC00CB22B8BD}">
      <dgm:prSet/>
      <dgm:spPr/>
      <dgm:t>
        <a:bodyPr/>
        <a:lstStyle/>
        <a:p>
          <a:endParaRPr lang="fr-FR"/>
        </a:p>
      </dgm:t>
    </dgm:pt>
    <dgm:pt modelId="{9ED3A397-D6FB-4452-A7E7-AC04A5B0B069}" type="sibTrans" cxnId="{A29C1557-A532-43E6-A8E2-BC00CB22B8BD}">
      <dgm:prSet/>
      <dgm:spPr/>
      <dgm:t>
        <a:bodyPr/>
        <a:lstStyle/>
        <a:p>
          <a:endParaRPr lang="fr-FR"/>
        </a:p>
      </dgm:t>
    </dgm:pt>
    <dgm:pt modelId="{4EF6EE58-5ADC-4AEE-BE80-2107ABF7A030}">
      <dgm:prSet phldrT="[Texte]" custT="1"/>
      <dgm:spPr/>
      <dgm:t>
        <a:bodyPr/>
        <a:lstStyle/>
        <a:p>
          <a:r>
            <a:rPr lang="fr-FR" sz="2000">
              <a:latin typeface="Times New Roman" pitchFamily="18" charset="0"/>
              <a:cs typeface="Times New Roman" pitchFamily="18" charset="0"/>
            </a:rPr>
            <a:t>bool signe</a:t>
          </a:r>
        </a:p>
      </dgm:t>
    </dgm:pt>
    <dgm:pt modelId="{338128AC-7B7C-41CD-B3F6-6EAD752C579F}" type="parTrans" cxnId="{9A3B4056-4141-4C8F-854B-3FE7E61A7070}">
      <dgm:prSet/>
      <dgm:spPr/>
      <dgm:t>
        <a:bodyPr/>
        <a:lstStyle/>
        <a:p>
          <a:endParaRPr lang="fr-FR"/>
        </a:p>
      </dgm:t>
    </dgm:pt>
    <dgm:pt modelId="{F0BCA43C-6304-4EAD-A539-F4B91B8C77C9}" type="sibTrans" cxnId="{9A3B4056-4141-4C8F-854B-3FE7E61A7070}">
      <dgm:prSet/>
      <dgm:spPr/>
      <dgm:t>
        <a:bodyPr/>
        <a:lstStyle/>
        <a:p>
          <a:endParaRPr lang="fr-FR"/>
        </a:p>
      </dgm:t>
    </dgm:pt>
    <dgm:pt modelId="{5A15B22D-D96A-47FD-97DA-ECC42EDB159D}">
      <dgm:prSet phldrT="[Texte]" custT="1"/>
      <dgm:spPr/>
      <dgm:t>
        <a:bodyPr/>
        <a:lstStyle/>
        <a:p>
          <a:r>
            <a:rPr lang="fr-FR" sz="2000">
              <a:latin typeface="Times New Roman" pitchFamily="18" charset="0"/>
              <a:cs typeface="Times New Roman" pitchFamily="18" charset="0"/>
            </a:rPr>
            <a:t>unsigned rang</a:t>
          </a:r>
        </a:p>
      </dgm:t>
    </dgm:pt>
    <dgm:pt modelId="{0A1D7D0E-8835-4807-B9DD-1457A93B82F5}" type="parTrans" cxnId="{88E01B8C-33FE-49A2-9B4E-625939D3C6F2}">
      <dgm:prSet/>
      <dgm:spPr/>
      <dgm:t>
        <a:bodyPr/>
        <a:lstStyle/>
        <a:p>
          <a:endParaRPr lang="fr-FR"/>
        </a:p>
      </dgm:t>
    </dgm:pt>
    <dgm:pt modelId="{606BF307-A0EC-4FCD-B860-59685517011F}" type="sibTrans" cxnId="{88E01B8C-33FE-49A2-9B4E-625939D3C6F2}">
      <dgm:prSet/>
      <dgm:spPr/>
      <dgm:t>
        <a:bodyPr/>
        <a:lstStyle/>
        <a:p>
          <a:endParaRPr lang="fr-FR"/>
        </a:p>
      </dgm:t>
    </dgm:pt>
    <dgm:pt modelId="{8E1F81AD-0082-428E-ADC4-4ACD675EA937}" type="pres">
      <dgm:prSet presAssocID="{A2399F9D-B46F-468D-A464-8385E4F4550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DF2CBC2B-A0F7-4CDA-A01D-D907F49A2D56}" type="pres">
      <dgm:prSet presAssocID="{882D07EF-28E1-4EFA-A625-3A6D8D1807E6}" presName="composite" presStyleCnt="0"/>
      <dgm:spPr/>
      <dgm:t>
        <a:bodyPr/>
        <a:lstStyle/>
        <a:p>
          <a:endParaRPr lang="fr-FR"/>
        </a:p>
      </dgm:t>
    </dgm:pt>
    <dgm:pt modelId="{BBD8C03D-73A3-4BA2-A3F6-BD879E1EB48C}" type="pres">
      <dgm:prSet presAssocID="{882D07EF-28E1-4EFA-A625-3A6D8D1807E6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FC5FB5D-BA50-47F2-997F-15D6E168A952}" type="pres">
      <dgm:prSet presAssocID="{882D07EF-28E1-4EFA-A625-3A6D8D1807E6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85D51BF-961F-4EE1-A617-50D153E3610E}" type="pres">
      <dgm:prSet presAssocID="{625F039D-14BB-458C-9CC7-D92CA03CF025}" presName="space" presStyleCnt="0"/>
      <dgm:spPr/>
      <dgm:t>
        <a:bodyPr/>
        <a:lstStyle/>
        <a:p>
          <a:endParaRPr lang="fr-FR"/>
        </a:p>
      </dgm:t>
    </dgm:pt>
    <dgm:pt modelId="{CBFA978A-4451-409D-957E-EBB0B7EF2CB7}" type="pres">
      <dgm:prSet presAssocID="{888D96A5-53D9-496D-9BD0-313D02F562DD}" presName="composite" presStyleCnt="0"/>
      <dgm:spPr/>
      <dgm:t>
        <a:bodyPr/>
        <a:lstStyle/>
        <a:p>
          <a:endParaRPr lang="fr-FR"/>
        </a:p>
      </dgm:t>
    </dgm:pt>
    <dgm:pt modelId="{8A15F616-35E2-4920-9F75-FDBE4888DD0D}" type="pres">
      <dgm:prSet presAssocID="{888D96A5-53D9-496D-9BD0-313D02F562DD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AA4ED32-5F4C-434A-9BB0-4D3A3FBC83DD}" type="pres">
      <dgm:prSet presAssocID="{888D96A5-53D9-496D-9BD0-313D02F562DD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4613FD93-8D7F-4574-9BC5-A612508CEDCF}" srcId="{882D07EF-28E1-4EFA-A625-3A6D8D1807E6}" destId="{D98A0F97-96EB-47A5-8EC0-6C6E38E6FB04}" srcOrd="5" destOrd="0" parTransId="{5678367A-A663-4DA5-B099-002F026A3C73}" sibTransId="{EA752C81-C9DE-40C3-8C12-898366C6F21B}"/>
    <dgm:cxn modelId="{773345F5-C367-4547-B5CD-FB2BF73B3C7B}" type="presOf" srcId="{C1BD3E43-A79E-4FF9-BF19-A4EB0EAF30AA}" destId="{9FC5FB5D-BA50-47F2-997F-15D6E168A952}" srcOrd="0" destOrd="1" presId="urn:microsoft.com/office/officeart/2005/8/layout/hList1"/>
    <dgm:cxn modelId="{19769F1F-2726-4A77-A8B4-2690AEE87CEC}" type="presOf" srcId="{882D07EF-28E1-4EFA-A625-3A6D8D1807E6}" destId="{BBD8C03D-73A3-4BA2-A3F6-BD879E1EB48C}" srcOrd="0" destOrd="0" presId="urn:microsoft.com/office/officeart/2005/8/layout/hList1"/>
    <dgm:cxn modelId="{462BA935-83DD-4A60-A3E1-06A9B51F61F3}" type="presOf" srcId="{9F2F0FB0-774F-45B1-BBA7-283664175148}" destId="{9FC5FB5D-BA50-47F2-997F-15D6E168A952}" srcOrd="0" destOrd="6" presId="urn:microsoft.com/office/officeart/2005/8/layout/hList1"/>
    <dgm:cxn modelId="{01F3ED96-612A-44B5-90DA-EA9B372EC1F9}" type="presOf" srcId="{9E76128F-8C73-4795-B3A9-BF0A6EEA41BB}" destId="{9FC5FB5D-BA50-47F2-997F-15D6E168A952}" srcOrd="0" destOrd="7" presId="urn:microsoft.com/office/officeart/2005/8/layout/hList1"/>
    <dgm:cxn modelId="{A29C1557-A532-43E6-A8E2-BC00CB22B8BD}" srcId="{888D96A5-53D9-496D-9BD0-313D02F562DD}" destId="{8E8E7181-2A45-4537-8271-816BB6D7B5C0}" srcOrd="1" destOrd="0" parTransId="{867918B3-5E48-4D91-881C-A6BA90BC1D40}" sibTransId="{9ED3A397-D6FB-4452-A7E7-AC04A5B0B069}"/>
    <dgm:cxn modelId="{FD0A1761-207F-4213-B3FB-49E90D51C2F6}" type="presOf" srcId="{FAF74AC4-9545-438A-8EDB-E8523362B89F}" destId="{9FC5FB5D-BA50-47F2-997F-15D6E168A952}" srcOrd="0" destOrd="4" presId="urn:microsoft.com/office/officeart/2005/8/layout/hList1"/>
    <dgm:cxn modelId="{98CBA845-1D03-40E3-AC80-C90455397BD1}" srcId="{A2399F9D-B46F-468D-A464-8385E4F45506}" destId="{888D96A5-53D9-496D-9BD0-313D02F562DD}" srcOrd="1" destOrd="0" parTransId="{4F038B71-7DFF-49B1-AB02-09DE808C8D34}" sibTransId="{69E4111E-9A59-4F41-807B-CD03961DB74E}"/>
    <dgm:cxn modelId="{5AF9839B-1407-40E5-8AC8-08BF470F9BB5}" type="presOf" srcId="{A2399F9D-B46F-468D-A464-8385E4F45506}" destId="{8E1F81AD-0082-428E-ADC4-4ACD675EA937}" srcOrd="0" destOrd="0" presId="urn:microsoft.com/office/officeart/2005/8/layout/hList1"/>
    <dgm:cxn modelId="{98EBC15A-8998-4D5C-914B-9E72D731B8E2}" srcId="{888D96A5-53D9-496D-9BD0-313D02F562DD}" destId="{FEAC2772-9BFF-478E-B917-8F7935AFD69E}" srcOrd="0" destOrd="0" parTransId="{D861CEE7-80AB-467B-A906-75BF2C164DA6}" sibTransId="{AF28D319-6F4C-4F11-9AD4-5B806800D461}"/>
    <dgm:cxn modelId="{22E8CD10-055C-4C6C-B567-7B71041C1040}" srcId="{882D07EF-28E1-4EFA-A625-3A6D8D1807E6}" destId="{9E76128F-8C73-4795-B3A9-BF0A6EEA41BB}" srcOrd="7" destOrd="0" parTransId="{2BB452C5-FC75-449B-AF74-FC0A86FF2493}" sibTransId="{82614E4D-CC2F-400B-9706-78359698B09B}"/>
    <dgm:cxn modelId="{80D3DE7A-98DA-4026-B67B-05B4D2B9EE8B}" srcId="{882D07EF-28E1-4EFA-A625-3A6D8D1807E6}" destId="{557A2814-0619-4FDA-A214-9270A6E9341C}" srcOrd="2" destOrd="0" parTransId="{4E780716-C471-4358-A7AF-0D5E5C5A2527}" sibTransId="{450555CA-7499-40B8-905A-46ECCE1E5558}"/>
    <dgm:cxn modelId="{6A1AF1C3-6D77-4706-BD9D-A2363FCD3B86}" srcId="{882D07EF-28E1-4EFA-A625-3A6D8D1807E6}" destId="{C1BD3E43-A79E-4FF9-BF19-A4EB0EAF30AA}" srcOrd="1" destOrd="0" parTransId="{FF980215-D6E1-4A24-AF1D-B75FF594C419}" sibTransId="{EB2D6B24-9130-4837-A79F-33F94C03F298}"/>
    <dgm:cxn modelId="{F2A5EDDF-624F-4803-9769-C55E7A7A3669}" srcId="{882D07EF-28E1-4EFA-A625-3A6D8D1807E6}" destId="{2F3AFCAA-3D1F-4D59-A066-980646A94A54}" srcOrd="3" destOrd="0" parTransId="{2CCA428E-F429-4C88-88A7-EA9BD297CC8C}" sibTransId="{EB2C07F0-C1F6-4753-BDF1-002F852E6724}"/>
    <dgm:cxn modelId="{754E6243-C6E9-446A-88AE-9D4F37229040}" type="presOf" srcId="{0E81B2E0-1394-4983-B00B-8B73B6622445}" destId="{9FC5FB5D-BA50-47F2-997F-15D6E168A952}" srcOrd="0" destOrd="0" presId="urn:microsoft.com/office/officeart/2005/8/layout/hList1"/>
    <dgm:cxn modelId="{F38DEF02-4634-4849-90C9-AB03F98501DB}" type="presOf" srcId="{2F3AFCAA-3D1F-4D59-A066-980646A94A54}" destId="{9FC5FB5D-BA50-47F2-997F-15D6E168A952}" srcOrd="0" destOrd="3" presId="urn:microsoft.com/office/officeart/2005/8/layout/hList1"/>
    <dgm:cxn modelId="{9D52D91E-11C2-44B6-8AD0-574EDA8A0D69}" srcId="{A2399F9D-B46F-468D-A464-8385E4F45506}" destId="{882D07EF-28E1-4EFA-A625-3A6D8D1807E6}" srcOrd="0" destOrd="0" parTransId="{5EB9C6D2-2F5E-450D-BAB1-C1AB26D20DAC}" sibTransId="{625F039D-14BB-458C-9CC7-D92CA03CF025}"/>
    <dgm:cxn modelId="{ED96FF50-3258-4B9C-8B12-2DAACD7BA7C3}" type="presOf" srcId="{888D96A5-53D9-496D-9BD0-313D02F562DD}" destId="{8A15F616-35E2-4920-9F75-FDBE4888DD0D}" srcOrd="0" destOrd="0" presId="urn:microsoft.com/office/officeart/2005/8/layout/hList1"/>
    <dgm:cxn modelId="{C3B3EEF5-6469-4F81-BD7A-4B8F061E5185}" type="presOf" srcId="{5A15B22D-D96A-47FD-97DA-ECC42EDB159D}" destId="{4AA4ED32-5F4C-434A-9BB0-4D3A3FBC83DD}" srcOrd="0" destOrd="3" presId="urn:microsoft.com/office/officeart/2005/8/layout/hList1"/>
    <dgm:cxn modelId="{EA14F7F4-3E26-469E-A719-4849D478C67A}" type="presOf" srcId="{8E8E7181-2A45-4537-8271-816BB6D7B5C0}" destId="{4AA4ED32-5F4C-434A-9BB0-4D3A3FBC83DD}" srcOrd="0" destOrd="1" presId="urn:microsoft.com/office/officeart/2005/8/layout/hList1"/>
    <dgm:cxn modelId="{05BFE0F1-53AE-4AF9-A72D-84B2BF0DCD17}" type="presOf" srcId="{FEAC2772-9BFF-478E-B917-8F7935AFD69E}" destId="{4AA4ED32-5F4C-434A-9BB0-4D3A3FBC83DD}" srcOrd="0" destOrd="0" presId="urn:microsoft.com/office/officeart/2005/8/layout/hList1"/>
    <dgm:cxn modelId="{9A3B4056-4141-4C8F-854B-3FE7E61A7070}" srcId="{888D96A5-53D9-496D-9BD0-313D02F562DD}" destId="{4EF6EE58-5ADC-4AEE-BE80-2107ABF7A030}" srcOrd="2" destOrd="0" parTransId="{338128AC-7B7C-41CD-B3F6-6EAD752C579F}" sibTransId="{F0BCA43C-6304-4EAD-A539-F4B91B8C77C9}"/>
    <dgm:cxn modelId="{88E01B8C-33FE-49A2-9B4E-625939D3C6F2}" srcId="{888D96A5-53D9-496D-9BD0-313D02F562DD}" destId="{5A15B22D-D96A-47FD-97DA-ECC42EDB159D}" srcOrd="3" destOrd="0" parTransId="{0A1D7D0E-8835-4807-B9DD-1457A93B82F5}" sibTransId="{606BF307-A0EC-4FCD-B860-59685517011F}"/>
    <dgm:cxn modelId="{2BF90AE7-4A71-49B9-8C00-7B6022D66447}" type="presOf" srcId="{4EF6EE58-5ADC-4AEE-BE80-2107ABF7A030}" destId="{4AA4ED32-5F4C-434A-9BB0-4D3A3FBC83DD}" srcOrd="0" destOrd="2" presId="urn:microsoft.com/office/officeart/2005/8/layout/hList1"/>
    <dgm:cxn modelId="{CE3C8856-6C8C-4399-B55F-4770B479067B}" srcId="{882D07EF-28E1-4EFA-A625-3A6D8D1807E6}" destId="{0E81B2E0-1394-4983-B00B-8B73B6622445}" srcOrd="0" destOrd="0" parTransId="{D538986A-4658-4196-BE9C-FC7E00240FA2}" sibTransId="{6ED5DEB1-4F45-438F-98B3-AA7FEC3B048B}"/>
    <dgm:cxn modelId="{A159ED50-88E1-4EDA-9E32-7EEA734A785D}" type="presOf" srcId="{D98A0F97-96EB-47A5-8EC0-6C6E38E6FB04}" destId="{9FC5FB5D-BA50-47F2-997F-15D6E168A952}" srcOrd="0" destOrd="5" presId="urn:microsoft.com/office/officeart/2005/8/layout/hList1"/>
    <dgm:cxn modelId="{8ED5CC71-329A-4156-97ED-15F1A9246805}" srcId="{882D07EF-28E1-4EFA-A625-3A6D8D1807E6}" destId="{9F2F0FB0-774F-45B1-BBA7-283664175148}" srcOrd="6" destOrd="0" parTransId="{4F5A5BF4-A511-45E5-BA73-976F3955CD61}" sibTransId="{21BEAA73-2200-42D7-BAAC-4454165EDC5F}"/>
    <dgm:cxn modelId="{59D1CCE7-7086-4108-B3EF-0D73A1198026}" type="presOf" srcId="{557A2814-0619-4FDA-A214-9270A6E9341C}" destId="{9FC5FB5D-BA50-47F2-997F-15D6E168A952}" srcOrd="0" destOrd="2" presId="urn:microsoft.com/office/officeart/2005/8/layout/hList1"/>
    <dgm:cxn modelId="{FA6E6FE8-F0F8-4927-A4DA-BE7332C9F964}" srcId="{882D07EF-28E1-4EFA-A625-3A6D8D1807E6}" destId="{FAF74AC4-9545-438A-8EDB-E8523362B89F}" srcOrd="4" destOrd="0" parTransId="{689A221E-8CA5-4F96-9AA6-C7E16F7144A5}" sibTransId="{686D320C-15F7-49A7-ACA9-6280E0495810}"/>
    <dgm:cxn modelId="{B5548814-962D-4E1C-B8DA-19B9BC679AB0}" type="presParOf" srcId="{8E1F81AD-0082-428E-ADC4-4ACD675EA937}" destId="{DF2CBC2B-A0F7-4CDA-A01D-D907F49A2D56}" srcOrd="0" destOrd="0" presId="urn:microsoft.com/office/officeart/2005/8/layout/hList1"/>
    <dgm:cxn modelId="{6DA173C8-5707-4BD4-8AE2-9C75B4959776}" type="presParOf" srcId="{DF2CBC2B-A0F7-4CDA-A01D-D907F49A2D56}" destId="{BBD8C03D-73A3-4BA2-A3F6-BD879E1EB48C}" srcOrd="0" destOrd="0" presId="urn:microsoft.com/office/officeart/2005/8/layout/hList1"/>
    <dgm:cxn modelId="{2DF23B82-E715-4EAE-BA85-951CADC3BF7D}" type="presParOf" srcId="{DF2CBC2B-A0F7-4CDA-A01D-D907F49A2D56}" destId="{9FC5FB5D-BA50-47F2-997F-15D6E168A952}" srcOrd="1" destOrd="0" presId="urn:microsoft.com/office/officeart/2005/8/layout/hList1"/>
    <dgm:cxn modelId="{0975685B-AF1B-4343-942E-03EAE7943777}" type="presParOf" srcId="{8E1F81AD-0082-428E-ADC4-4ACD675EA937}" destId="{185D51BF-961F-4EE1-A617-50D153E3610E}" srcOrd="1" destOrd="0" presId="urn:microsoft.com/office/officeart/2005/8/layout/hList1"/>
    <dgm:cxn modelId="{6B28FB99-C635-4E37-A657-111A1B2C0DC9}" type="presParOf" srcId="{8E1F81AD-0082-428E-ADC4-4ACD675EA937}" destId="{CBFA978A-4451-409D-957E-EBB0B7EF2CB7}" srcOrd="2" destOrd="0" presId="urn:microsoft.com/office/officeart/2005/8/layout/hList1"/>
    <dgm:cxn modelId="{C19B5553-0953-4D7F-9E6A-E96A01A392F4}" type="presParOf" srcId="{CBFA978A-4451-409D-957E-EBB0B7EF2CB7}" destId="{8A15F616-35E2-4920-9F75-FDBE4888DD0D}" srcOrd="0" destOrd="0" presId="urn:microsoft.com/office/officeart/2005/8/layout/hList1"/>
    <dgm:cxn modelId="{46D94191-86C2-42F5-BCBF-E29697D5A5E7}" type="presParOf" srcId="{CBFA978A-4451-409D-957E-EBB0B7EF2CB7}" destId="{4AA4ED32-5F4C-434A-9BB0-4D3A3FBC83D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1C2F455-5C31-45C7-AF2E-BE763D16CA1E}" type="doc">
      <dgm:prSet loTypeId="urn:microsoft.com/office/officeart/2005/8/layout/process4" loCatId="process" qsTypeId="urn:microsoft.com/office/officeart/2005/8/quickstyle/simple1" qsCatId="simple" csTypeId="urn:microsoft.com/office/officeart/2005/8/colors/colorful3" csCatId="colorful" phldr="1"/>
      <dgm:spPr/>
    </dgm:pt>
    <dgm:pt modelId="{42465619-197E-4211-9A30-2FCA7BA2EAD5}">
      <dgm:prSet phldrT="[Texte]" custT="1"/>
      <dgm:spPr/>
      <dgm:t>
        <a:bodyPr/>
        <a:lstStyle/>
        <a:p>
          <a:r>
            <a:rPr lang="fr-FR" sz="2000"/>
            <a:t>Obtention de l'arc de CR minimum</a:t>
          </a:r>
        </a:p>
      </dgm:t>
    </dgm:pt>
    <dgm:pt modelId="{39A7D41B-48AC-4BF6-AC29-6177069A67AC}" type="parTrans" cxnId="{6F1582A1-1B89-45A8-95E8-5C498D4B7C75}">
      <dgm:prSet/>
      <dgm:spPr/>
      <dgm:t>
        <a:bodyPr/>
        <a:lstStyle/>
        <a:p>
          <a:endParaRPr lang="fr-FR" sz="2400"/>
        </a:p>
      </dgm:t>
    </dgm:pt>
    <dgm:pt modelId="{557F2A2B-0E62-457B-804E-60B56ED8902E}" type="sibTrans" cxnId="{6F1582A1-1B89-45A8-95E8-5C498D4B7C75}">
      <dgm:prSet/>
      <dgm:spPr/>
      <dgm:t>
        <a:bodyPr/>
        <a:lstStyle/>
        <a:p>
          <a:endParaRPr lang="fr-FR" sz="2400"/>
        </a:p>
      </dgm:t>
    </dgm:pt>
    <dgm:pt modelId="{F9708095-5A47-4C84-8913-E728A5A4871D}">
      <dgm:prSet phldrT="[Texte]" custT="1"/>
      <dgm:spPr/>
      <dgm:t>
        <a:bodyPr/>
        <a:lstStyle/>
        <a:p>
          <a:r>
            <a:rPr lang="fr-FR" sz="1800"/>
            <a:t>Recherche d'un chemin allant de l'entrée à la sortie passant par cet arc</a:t>
          </a:r>
        </a:p>
      </dgm:t>
    </dgm:pt>
    <dgm:pt modelId="{9F902DF3-6EF1-49BA-9FAE-8C89EC0354D6}" type="parTrans" cxnId="{E15BC62A-7E75-4A13-B870-E50FFC803D84}">
      <dgm:prSet/>
      <dgm:spPr/>
      <dgm:t>
        <a:bodyPr/>
        <a:lstStyle/>
        <a:p>
          <a:endParaRPr lang="fr-FR" sz="2400"/>
        </a:p>
      </dgm:t>
    </dgm:pt>
    <dgm:pt modelId="{B339F566-E3A9-461D-8672-233D6533CD18}" type="sibTrans" cxnId="{E15BC62A-7E75-4A13-B870-E50FFC803D84}">
      <dgm:prSet/>
      <dgm:spPr/>
      <dgm:t>
        <a:bodyPr/>
        <a:lstStyle/>
        <a:p>
          <a:endParaRPr lang="fr-FR" sz="2400"/>
        </a:p>
      </dgm:t>
    </dgm:pt>
    <dgm:pt modelId="{721FB0A8-2655-49D1-8B38-0DD766FB2DDD}">
      <dgm:prSet phldrT="[Texte]" custT="1"/>
      <dgm:spPr/>
      <dgm:t>
        <a:bodyPr/>
        <a:lstStyle/>
        <a:p>
          <a:r>
            <a:rPr lang="fr-FR" sz="2000"/>
            <a:t>Augmentation du flot sur ce chemin</a:t>
          </a:r>
        </a:p>
      </dgm:t>
    </dgm:pt>
    <dgm:pt modelId="{BE426FCA-63DF-4C55-B978-493086AAC126}" type="parTrans" cxnId="{D750C762-7F70-417F-83CA-C8883DD8C64E}">
      <dgm:prSet/>
      <dgm:spPr/>
      <dgm:t>
        <a:bodyPr/>
        <a:lstStyle/>
        <a:p>
          <a:endParaRPr lang="fr-FR" sz="2400"/>
        </a:p>
      </dgm:t>
    </dgm:pt>
    <dgm:pt modelId="{90A1A208-3F54-4586-BE7E-BE7EBA4C647E}" type="sibTrans" cxnId="{D750C762-7F70-417F-83CA-C8883DD8C64E}">
      <dgm:prSet/>
      <dgm:spPr/>
      <dgm:t>
        <a:bodyPr/>
        <a:lstStyle/>
        <a:p>
          <a:endParaRPr lang="fr-FR" sz="2400"/>
        </a:p>
      </dgm:t>
    </dgm:pt>
    <dgm:pt modelId="{A542417A-DCAC-490D-80F3-05B39DF5A0DA}">
      <dgm:prSet phldrT="[Texte]" custT="1"/>
      <dgm:spPr/>
      <dgm:t>
        <a:bodyPr/>
        <a:lstStyle/>
        <a:p>
          <a:r>
            <a:rPr lang="fr-FR" sz="1800"/>
            <a:t>Fonction : arcNsMinCapacite()</a:t>
          </a:r>
        </a:p>
      </dgm:t>
    </dgm:pt>
    <dgm:pt modelId="{314AA48A-DEA1-4B70-9E55-AC8004E602FF}" type="parTrans" cxnId="{FFF798CB-322D-4F21-BB14-3D56979B65C3}">
      <dgm:prSet/>
      <dgm:spPr/>
      <dgm:t>
        <a:bodyPr/>
        <a:lstStyle/>
        <a:p>
          <a:endParaRPr lang="fr-FR" sz="2400"/>
        </a:p>
      </dgm:t>
    </dgm:pt>
    <dgm:pt modelId="{8D036C70-6CB7-45AB-BE24-40D419E52CA8}" type="sibTrans" cxnId="{FFF798CB-322D-4F21-BB14-3D56979B65C3}">
      <dgm:prSet/>
      <dgm:spPr/>
      <dgm:t>
        <a:bodyPr/>
        <a:lstStyle/>
        <a:p>
          <a:endParaRPr lang="fr-FR" sz="2400"/>
        </a:p>
      </dgm:t>
    </dgm:pt>
    <dgm:pt modelId="{FAAE39B6-1742-4379-9C67-BC2EEA3A66E2}">
      <dgm:prSet phldrT="[Texte]" custT="1"/>
      <dgm:spPr/>
      <dgm:t>
        <a:bodyPr/>
        <a:lstStyle/>
        <a:p>
          <a:r>
            <a:rPr lang="fr-FR" sz="2000"/>
            <a:t>Vérification de l'existance d'arcs bloqués</a:t>
          </a:r>
        </a:p>
      </dgm:t>
    </dgm:pt>
    <dgm:pt modelId="{BCBD2DF5-F9DA-4A1A-A50D-12F87644B297}" type="parTrans" cxnId="{E901FDCD-1326-4AEF-8400-5315DD9D3216}">
      <dgm:prSet/>
      <dgm:spPr/>
      <dgm:t>
        <a:bodyPr/>
        <a:lstStyle/>
        <a:p>
          <a:endParaRPr lang="fr-FR" sz="2400"/>
        </a:p>
      </dgm:t>
    </dgm:pt>
    <dgm:pt modelId="{DB3A5BCD-8D94-45FE-A3C8-C36F0FC260D4}" type="sibTrans" cxnId="{E901FDCD-1326-4AEF-8400-5315DD9D3216}">
      <dgm:prSet/>
      <dgm:spPr/>
      <dgm:t>
        <a:bodyPr/>
        <a:lstStyle/>
        <a:p>
          <a:endParaRPr lang="fr-FR" sz="2400"/>
        </a:p>
      </dgm:t>
    </dgm:pt>
    <dgm:pt modelId="{894DF1FF-FA23-46F8-96FD-774B35E00015}">
      <dgm:prSet phldrT="[Texte]" custT="1"/>
      <dgm:spPr/>
      <dgm:t>
        <a:bodyPr/>
        <a:lstStyle/>
        <a:p>
          <a:r>
            <a:rPr lang="fr-FR" sz="1800"/>
            <a:t>Fonction : chercheChemin()</a:t>
          </a:r>
        </a:p>
      </dgm:t>
    </dgm:pt>
    <dgm:pt modelId="{43D4AFF4-476F-45BD-A63E-463899014177}" type="parTrans" cxnId="{C1A11A33-6081-45F9-953C-9FABD30121AC}">
      <dgm:prSet/>
      <dgm:spPr/>
      <dgm:t>
        <a:bodyPr/>
        <a:lstStyle/>
        <a:p>
          <a:endParaRPr lang="fr-FR" sz="2400"/>
        </a:p>
      </dgm:t>
    </dgm:pt>
    <dgm:pt modelId="{A4ABA37D-A2A8-4E64-9C22-3F4A2AF5BC51}" type="sibTrans" cxnId="{C1A11A33-6081-45F9-953C-9FABD30121AC}">
      <dgm:prSet/>
      <dgm:spPr/>
      <dgm:t>
        <a:bodyPr/>
        <a:lstStyle/>
        <a:p>
          <a:endParaRPr lang="fr-FR" sz="2400"/>
        </a:p>
      </dgm:t>
    </dgm:pt>
    <dgm:pt modelId="{0E4C6F8D-AD41-4F21-89C8-D869F3BDDC04}">
      <dgm:prSet phldrT="[Texte]" custT="1"/>
      <dgm:spPr/>
      <dgm:t>
        <a:bodyPr/>
        <a:lstStyle/>
        <a:p>
          <a:r>
            <a:rPr lang="fr-FR" sz="1800"/>
            <a:t>Fonction : augmentationFlot()</a:t>
          </a:r>
        </a:p>
      </dgm:t>
    </dgm:pt>
    <dgm:pt modelId="{63B8F6F7-07D4-4B59-AC03-F17F5BACA7F8}" type="parTrans" cxnId="{01B0DBC8-5674-4616-B8B5-AF5CF8217D3E}">
      <dgm:prSet/>
      <dgm:spPr/>
      <dgm:t>
        <a:bodyPr/>
        <a:lstStyle/>
        <a:p>
          <a:endParaRPr lang="fr-FR" sz="2400"/>
        </a:p>
      </dgm:t>
    </dgm:pt>
    <dgm:pt modelId="{13FE452A-0AE8-4FCD-80BE-DFF943537C91}" type="sibTrans" cxnId="{01B0DBC8-5674-4616-B8B5-AF5CF8217D3E}">
      <dgm:prSet/>
      <dgm:spPr/>
      <dgm:t>
        <a:bodyPr/>
        <a:lstStyle/>
        <a:p>
          <a:endParaRPr lang="fr-FR" sz="2400"/>
        </a:p>
      </dgm:t>
    </dgm:pt>
    <dgm:pt modelId="{FDD276EA-8CBD-40F5-BE29-1DE73DF686B5}">
      <dgm:prSet phldrT="[Texte]" custT="1"/>
      <dgm:spPr/>
      <dgm:t>
        <a:bodyPr/>
        <a:lstStyle/>
        <a:p>
          <a:r>
            <a:rPr lang="fr-FR" sz="1800"/>
            <a:t>Fonction : chercheBlocage()</a:t>
          </a:r>
        </a:p>
      </dgm:t>
    </dgm:pt>
    <dgm:pt modelId="{81647FEB-0D9A-4526-A9A6-429CC459B0F3}" type="parTrans" cxnId="{6F2FF4DD-DFE8-4914-BEE2-50D6D9957C8F}">
      <dgm:prSet/>
      <dgm:spPr/>
      <dgm:t>
        <a:bodyPr/>
        <a:lstStyle/>
        <a:p>
          <a:endParaRPr lang="fr-FR" sz="2400"/>
        </a:p>
      </dgm:t>
    </dgm:pt>
    <dgm:pt modelId="{606330CB-A2F8-43DB-BF87-3DACA2342570}" type="sibTrans" cxnId="{6F2FF4DD-DFE8-4914-BEE2-50D6D9957C8F}">
      <dgm:prSet/>
      <dgm:spPr/>
      <dgm:t>
        <a:bodyPr/>
        <a:lstStyle/>
        <a:p>
          <a:endParaRPr lang="fr-FR" sz="2400"/>
        </a:p>
      </dgm:t>
    </dgm:pt>
    <dgm:pt modelId="{2CF58E28-111B-4287-BF23-B743F6BE4AC4}" type="pres">
      <dgm:prSet presAssocID="{61C2F455-5C31-45C7-AF2E-BE763D16CA1E}" presName="Name0" presStyleCnt="0">
        <dgm:presLayoutVars>
          <dgm:dir/>
          <dgm:animLvl val="lvl"/>
          <dgm:resizeHandles val="exact"/>
        </dgm:presLayoutVars>
      </dgm:prSet>
      <dgm:spPr/>
    </dgm:pt>
    <dgm:pt modelId="{28B79CCD-E701-4EA5-A810-1A0683D4D4A7}" type="pres">
      <dgm:prSet presAssocID="{FAAE39B6-1742-4379-9C67-BC2EEA3A66E2}" presName="boxAndChildren" presStyleCnt="0"/>
      <dgm:spPr/>
    </dgm:pt>
    <dgm:pt modelId="{59172755-E281-456F-825B-83E8D3568673}" type="pres">
      <dgm:prSet presAssocID="{FAAE39B6-1742-4379-9C67-BC2EEA3A66E2}" presName="parentTextBox" presStyleLbl="node1" presStyleIdx="0" presStyleCnt="4"/>
      <dgm:spPr/>
      <dgm:t>
        <a:bodyPr/>
        <a:lstStyle/>
        <a:p>
          <a:endParaRPr lang="fr-FR"/>
        </a:p>
      </dgm:t>
    </dgm:pt>
    <dgm:pt modelId="{7616DE5D-0EFC-44F7-A9A0-C8CBEBC47D18}" type="pres">
      <dgm:prSet presAssocID="{FAAE39B6-1742-4379-9C67-BC2EEA3A66E2}" presName="entireBox" presStyleLbl="node1" presStyleIdx="0" presStyleCnt="4"/>
      <dgm:spPr/>
      <dgm:t>
        <a:bodyPr/>
        <a:lstStyle/>
        <a:p>
          <a:endParaRPr lang="fr-FR"/>
        </a:p>
      </dgm:t>
    </dgm:pt>
    <dgm:pt modelId="{2AB602EB-90B2-4810-BF95-653804B2D1F8}" type="pres">
      <dgm:prSet presAssocID="{FAAE39B6-1742-4379-9C67-BC2EEA3A66E2}" presName="descendantBox" presStyleCnt="0"/>
      <dgm:spPr/>
    </dgm:pt>
    <dgm:pt modelId="{383F7A10-05E8-4475-BFC7-922F78EEE0C6}" type="pres">
      <dgm:prSet presAssocID="{FDD276EA-8CBD-40F5-BE29-1DE73DF686B5}" presName="childTextBox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2875211-53CD-4DB9-B70C-51D442C5FA3A}" type="pres">
      <dgm:prSet presAssocID="{90A1A208-3F54-4586-BE7E-BE7EBA4C647E}" presName="sp" presStyleCnt="0"/>
      <dgm:spPr/>
    </dgm:pt>
    <dgm:pt modelId="{64C0052A-AE9F-4EBB-9380-D79ED15626AE}" type="pres">
      <dgm:prSet presAssocID="{721FB0A8-2655-49D1-8B38-0DD766FB2DDD}" presName="arrowAndChildren" presStyleCnt="0"/>
      <dgm:spPr/>
    </dgm:pt>
    <dgm:pt modelId="{DDF98C05-905A-446C-8BEF-94CAD85C5FFA}" type="pres">
      <dgm:prSet presAssocID="{721FB0A8-2655-49D1-8B38-0DD766FB2DDD}" presName="parentTextArrow" presStyleLbl="node1" presStyleIdx="0" presStyleCnt="4"/>
      <dgm:spPr/>
      <dgm:t>
        <a:bodyPr/>
        <a:lstStyle/>
        <a:p>
          <a:endParaRPr lang="fr-FR"/>
        </a:p>
      </dgm:t>
    </dgm:pt>
    <dgm:pt modelId="{C087E659-094C-4B47-8423-C2DD06134E8A}" type="pres">
      <dgm:prSet presAssocID="{721FB0A8-2655-49D1-8B38-0DD766FB2DDD}" presName="arrow" presStyleLbl="node1" presStyleIdx="1" presStyleCnt="4"/>
      <dgm:spPr/>
      <dgm:t>
        <a:bodyPr/>
        <a:lstStyle/>
        <a:p>
          <a:endParaRPr lang="fr-FR"/>
        </a:p>
      </dgm:t>
    </dgm:pt>
    <dgm:pt modelId="{279BED42-FA95-4FAF-BF67-E114A87E53EC}" type="pres">
      <dgm:prSet presAssocID="{721FB0A8-2655-49D1-8B38-0DD766FB2DDD}" presName="descendantArrow" presStyleCnt="0"/>
      <dgm:spPr/>
    </dgm:pt>
    <dgm:pt modelId="{E86D6493-8BC9-49F3-873D-4232A8CD34E1}" type="pres">
      <dgm:prSet presAssocID="{0E4C6F8D-AD41-4F21-89C8-D869F3BDDC04}" presName="childTextArrow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07CE852-20E5-476B-9204-F30CCA11ED4D}" type="pres">
      <dgm:prSet presAssocID="{B339F566-E3A9-461D-8672-233D6533CD18}" presName="sp" presStyleCnt="0"/>
      <dgm:spPr/>
    </dgm:pt>
    <dgm:pt modelId="{58D73037-94D4-47CD-B1F6-58A6CF9F1DDB}" type="pres">
      <dgm:prSet presAssocID="{F9708095-5A47-4C84-8913-E728A5A4871D}" presName="arrowAndChildren" presStyleCnt="0"/>
      <dgm:spPr/>
    </dgm:pt>
    <dgm:pt modelId="{C2F2C9BD-563B-49EF-800C-6F4371FA0FB9}" type="pres">
      <dgm:prSet presAssocID="{F9708095-5A47-4C84-8913-E728A5A4871D}" presName="parentTextArrow" presStyleLbl="node1" presStyleIdx="1" presStyleCnt="4"/>
      <dgm:spPr/>
      <dgm:t>
        <a:bodyPr/>
        <a:lstStyle/>
        <a:p>
          <a:endParaRPr lang="fr-FR"/>
        </a:p>
      </dgm:t>
    </dgm:pt>
    <dgm:pt modelId="{0745294D-FC8E-4757-9564-F23936C7323C}" type="pres">
      <dgm:prSet presAssocID="{F9708095-5A47-4C84-8913-E728A5A4871D}" presName="arrow" presStyleLbl="node1" presStyleIdx="2" presStyleCnt="4"/>
      <dgm:spPr/>
      <dgm:t>
        <a:bodyPr/>
        <a:lstStyle/>
        <a:p>
          <a:endParaRPr lang="fr-FR"/>
        </a:p>
      </dgm:t>
    </dgm:pt>
    <dgm:pt modelId="{5B4D8DBA-0BC3-480A-875E-6EE486587F50}" type="pres">
      <dgm:prSet presAssocID="{F9708095-5A47-4C84-8913-E728A5A4871D}" presName="descendantArrow" presStyleCnt="0"/>
      <dgm:spPr/>
    </dgm:pt>
    <dgm:pt modelId="{105107DD-864E-4483-8677-54A09E44EA1E}" type="pres">
      <dgm:prSet presAssocID="{894DF1FF-FA23-46F8-96FD-774B35E00015}" presName="childTextArrow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275779B-647A-498C-8AC3-DE670A267005}" type="pres">
      <dgm:prSet presAssocID="{557F2A2B-0E62-457B-804E-60B56ED8902E}" presName="sp" presStyleCnt="0"/>
      <dgm:spPr/>
    </dgm:pt>
    <dgm:pt modelId="{93005C08-4F6D-4BA0-96EF-253A18F4F3E2}" type="pres">
      <dgm:prSet presAssocID="{42465619-197E-4211-9A30-2FCA7BA2EAD5}" presName="arrowAndChildren" presStyleCnt="0"/>
      <dgm:spPr/>
    </dgm:pt>
    <dgm:pt modelId="{29CF53C7-4FAC-4B2A-8C1C-CAD9A529962E}" type="pres">
      <dgm:prSet presAssocID="{42465619-197E-4211-9A30-2FCA7BA2EAD5}" presName="parentTextArrow" presStyleLbl="node1" presStyleIdx="2" presStyleCnt="4"/>
      <dgm:spPr/>
      <dgm:t>
        <a:bodyPr/>
        <a:lstStyle/>
        <a:p>
          <a:endParaRPr lang="fr-FR"/>
        </a:p>
      </dgm:t>
    </dgm:pt>
    <dgm:pt modelId="{317C5D74-B212-4681-B09C-5D46B611E710}" type="pres">
      <dgm:prSet presAssocID="{42465619-197E-4211-9A30-2FCA7BA2EAD5}" presName="arrow" presStyleLbl="node1" presStyleIdx="3" presStyleCnt="4"/>
      <dgm:spPr/>
      <dgm:t>
        <a:bodyPr/>
        <a:lstStyle/>
        <a:p>
          <a:endParaRPr lang="fr-FR"/>
        </a:p>
      </dgm:t>
    </dgm:pt>
    <dgm:pt modelId="{A27E3C82-267E-4229-B0F2-6B038651A7D1}" type="pres">
      <dgm:prSet presAssocID="{42465619-197E-4211-9A30-2FCA7BA2EAD5}" presName="descendantArrow" presStyleCnt="0"/>
      <dgm:spPr/>
    </dgm:pt>
    <dgm:pt modelId="{28E00B58-7AF5-4A72-8499-C929D748B58B}" type="pres">
      <dgm:prSet presAssocID="{A542417A-DCAC-490D-80F3-05B39DF5A0DA}" presName="childTextArrow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99F24856-6D43-4D8B-8A79-1AAE9E87FF04}" type="presOf" srcId="{61C2F455-5C31-45C7-AF2E-BE763D16CA1E}" destId="{2CF58E28-111B-4287-BF23-B743F6BE4AC4}" srcOrd="0" destOrd="0" presId="urn:microsoft.com/office/officeart/2005/8/layout/process4"/>
    <dgm:cxn modelId="{D0E544EF-D8CE-4889-A6BE-D41EB491646B}" type="presOf" srcId="{FAAE39B6-1742-4379-9C67-BC2EEA3A66E2}" destId="{7616DE5D-0EFC-44F7-A9A0-C8CBEBC47D18}" srcOrd="1" destOrd="0" presId="urn:microsoft.com/office/officeart/2005/8/layout/process4"/>
    <dgm:cxn modelId="{E15BC62A-7E75-4A13-B870-E50FFC803D84}" srcId="{61C2F455-5C31-45C7-AF2E-BE763D16CA1E}" destId="{F9708095-5A47-4C84-8913-E728A5A4871D}" srcOrd="1" destOrd="0" parTransId="{9F902DF3-6EF1-49BA-9FAE-8C89EC0354D6}" sibTransId="{B339F566-E3A9-461D-8672-233D6533CD18}"/>
    <dgm:cxn modelId="{E1272CDC-23C0-404C-8095-C0DFA2E5583A}" type="presOf" srcId="{894DF1FF-FA23-46F8-96FD-774B35E00015}" destId="{105107DD-864E-4483-8677-54A09E44EA1E}" srcOrd="0" destOrd="0" presId="urn:microsoft.com/office/officeart/2005/8/layout/process4"/>
    <dgm:cxn modelId="{2E90828C-0DB1-4ADA-A485-ADD540418DE3}" type="presOf" srcId="{F9708095-5A47-4C84-8913-E728A5A4871D}" destId="{0745294D-FC8E-4757-9564-F23936C7323C}" srcOrd="1" destOrd="0" presId="urn:microsoft.com/office/officeart/2005/8/layout/process4"/>
    <dgm:cxn modelId="{2A26DCE8-56EE-452F-911F-EAB9073C917A}" type="presOf" srcId="{0E4C6F8D-AD41-4F21-89C8-D869F3BDDC04}" destId="{E86D6493-8BC9-49F3-873D-4232A8CD34E1}" srcOrd="0" destOrd="0" presId="urn:microsoft.com/office/officeart/2005/8/layout/process4"/>
    <dgm:cxn modelId="{40CA8786-C040-4D04-8B61-5192418F8D09}" type="presOf" srcId="{FDD276EA-8CBD-40F5-BE29-1DE73DF686B5}" destId="{383F7A10-05E8-4475-BFC7-922F78EEE0C6}" srcOrd="0" destOrd="0" presId="urn:microsoft.com/office/officeart/2005/8/layout/process4"/>
    <dgm:cxn modelId="{6FB1DA5C-2B3E-4FF0-ADF5-B1ADC153E0FA}" type="presOf" srcId="{721FB0A8-2655-49D1-8B38-0DD766FB2DDD}" destId="{C087E659-094C-4B47-8423-C2DD06134E8A}" srcOrd="1" destOrd="0" presId="urn:microsoft.com/office/officeart/2005/8/layout/process4"/>
    <dgm:cxn modelId="{E901FDCD-1326-4AEF-8400-5315DD9D3216}" srcId="{61C2F455-5C31-45C7-AF2E-BE763D16CA1E}" destId="{FAAE39B6-1742-4379-9C67-BC2EEA3A66E2}" srcOrd="3" destOrd="0" parTransId="{BCBD2DF5-F9DA-4A1A-A50D-12F87644B297}" sibTransId="{DB3A5BCD-8D94-45FE-A3C8-C36F0FC260D4}"/>
    <dgm:cxn modelId="{0B863D43-4BFF-49AD-A5B4-32B6866121CB}" type="presOf" srcId="{42465619-197E-4211-9A30-2FCA7BA2EAD5}" destId="{29CF53C7-4FAC-4B2A-8C1C-CAD9A529962E}" srcOrd="0" destOrd="0" presId="urn:microsoft.com/office/officeart/2005/8/layout/process4"/>
    <dgm:cxn modelId="{6F2FF4DD-DFE8-4914-BEE2-50D6D9957C8F}" srcId="{FAAE39B6-1742-4379-9C67-BC2EEA3A66E2}" destId="{FDD276EA-8CBD-40F5-BE29-1DE73DF686B5}" srcOrd="0" destOrd="0" parTransId="{81647FEB-0D9A-4526-A9A6-429CC459B0F3}" sibTransId="{606330CB-A2F8-43DB-BF87-3DACA2342570}"/>
    <dgm:cxn modelId="{6F1582A1-1B89-45A8-95E8-5C498D4B7C75}" srcId="{61C2F455-5C31-45C7-AF2E-BE763D16CA1E}" destId="{42465619-197E-4211-9A30-2FCA7BA2EAD5}" srcOrd="0" destOrd="0" parTransId="{39A7D41B-48AC-4BF6-AC29-6177069A67AC}" sibTransId="{557F2A2B-0E62-457B-804E-60B56ED8902E}"/>
    <dgm:cxn modelId="{5E2C8902-AC0F-430B-B4A8-062A9173CEAB}" type="presOf" srcId="{42465619-197E-4211-9A30-2FCA7BA2EAD5}" destId="{317C5D74-B212-4681-B09C-5D46B611E710}" srcOrd="1" destOrd="0" presId="urn:microsoft.com/office/officeart/2005/8/layout/process4"/>
    <dgm:cxn modelId="{FFF798CB-322D-4F21-BB14-3D56979B65C3}" srcId="{42465619-197E-4211-9A30-2FCA7BA2EAD5}" destId="{A542417A-DCAC-490D-80F3-05B39DF5A0DA}" srcOrd="0" destOrd="0" parTransId="{314AA48A-DEA1-4B70-9E55-AC8004E602FF}" sibTransId="{8D036C70-6CB7-45AB-BE24-40D419E52CA8}"/>
    <dgm:cxn modelId="{8F7501EB-6B33-4CF1-9B85-40927A7DBBAB}" type="presOf" srcId="{721FB0A8-2655-49D1-8B38-0DD766FB2DDD}" destId="{DDF98C05-905A-446C-8BEF-94CAD85C5FFA}" srcOrd="0" destOrd="0" presId="urn:microsoft.com/office/officeart/2005/8/layout/process4"/>
    <dgm:cxn modelId="{BCB8FEF9-7160-47D2-B76A-8AE89679B675}" type="presOf" srcId="{FAAE39B6-1742-4379-9C67-BC2EEA3A66E2}" destId="{59172755-E281-456F-825B-83E8D3568673}" srcOrd="0" destOrd="0" presId="urn:microsoft.com/office/officeart/2005/8/layout/process4"/>
    <dgm:cxn modelId="{01B0DBC8-5674-4616-B8B5-AF5CF8217D3E}" srcId="{721FB0A8-2655-49D1-8B38-0DD766FB2DDD}" destId="{0E4C6F8D-AD41-4F21-89C8-D869F3BDDC04}" srcOrd="0" destOrd="0" parTransId="{63B8F6F7-07D4-4B59-AC03-F17F5BACA7F8}" sibTransId="{13FE452A-0AE8-4FCD-80BE-DFF943537C91}"/>
    <dgm:cxn modelId="{3150E07C-FA27-4A71-9FEF-917C8C91FF9D}" type="presOf" srcId="{A542417A-DCAC-490D-80F3-05B39DF5A0DA}" destId="{28E00B58-7AF5-4A72-8499-C929D748B58B}" srcOrd="0" destOrd="0" presId="urn:microsoft.com/office/officeart/2005/8/layout/process4"/>
    <dgm:cxn modelId="{D750C762-7F70-417F-83CA-C8883DD8C64E}" srcId="{61C2F455-5C31-45C7-AF2E-BE763D16CA1E}" destId="{721FB0A8-2655-49D1-8B38-0DD766FB2DDD}" srcOrd="2" destOrd="0" parTransId="{BE426FCA-63DF-4C55-B978-493086AAC126}" sibTransId="{90A1A208-3F54-4586-BE7E-BE7EBA4C647E}"/>
    <dgm:cxn modelId="{C1A11A33-6081-45F9-953C-9FABD30121AC}" srcId="{F9708095-5A47-4C84-8913-E728A5A4871D}" destId="{894DF1FF-FA23-46F8-96FD-774B35E00015}" srcOrd="0" destOrd="0" parTransId="{43D4AFF4-476F-45BD-A63E-463899014177}" sibTransId="{A4ABA37D-A2A8-4E64-9C22-3F4A2AF5BC51}"/>
    <dgm:cxn modelId="{65666A41-F3C1-4623-86FD-D8458D93B277}" type="presOf" srcId="{F9708095-5A47-4C84-8913-E728A5A4871D}" destId="{C2F2C9BD-563B-49EF-800C-6F4371FA0FB9}" srcOrd="0" destOrd="0" presId="urn:microsoft.com/office/officeart/2005/8/layout/process4"/>
    <dgm:cxn modelId="{E146BE4C-EFCC-47F1-8B63-B81D5237B9E2}" type="presParOf" srcId="{2CF58E28-111B-4287-BF23-B743F6BE4AC4}" destId="{28B79CCD-E701-4EA5-A810-1A0683D4D4A7}" srcOrd="0" destOrd="0" presId="urn:microsoft.com/office/officeart/2005/8/layout/process4"/>
    <dgm:cxn modelId="{10D7CD18-4C10-46D8-B395-37711F0DFEA7}" type="presParOf" srcId="{28B79CCD-E701-4EA5-A810-1A0683D4D4A7}" destId="{59172755-E281-456F-825B-83E8D3568673}" srcOrd="0" destOrd="0" presId="urn:microsoft.com/office/officeart/2005/8/layout/process4"/>
    <dgm:cxn modelId="{4C3285A6-2022-4793-AEAC-B04DFA038108}" type="presParOf" srcId="{28B79CCD-E701-4EA5-A810-1A0683D4D4A7}" destId="{7616DE5D-0EFC-44F7-A9A0-C8CBEBC47D18}" srcOrd="1" destOrd="0" presId="urn:microsoft.com/office/officeart/2005/8/layout/process4"/>
    <dgm:cxn modelId="{E855A7FE-7576-46FF-B5B1-6947A551CBCA}" type="presParOf" srcId="{28B79CCD-E701-4EA5-A810-1A0683D4D4A7}" destId="{2AB602EB-90B2-4810-BF95-653804B2D1F8}" srcOrd="2" destOrd="0" presId="urn:microsoft.com/office/officeart/2005/8/layout/process4"/>
    <dgm:cxn modelId="{0ED4DED9-C46C-4DE9-B487-BE904BF0DC3F}" type="presParOf" srcId="{2AB602EB-90B2-4810-BF95-653804B2D1F8}" destId="{383F7A10-05E8-4475-BFC7-922F78EEE0C6}" srcOrd="0" destOrd="0" presId="urn:microsoft.com/office/officeart/2005/8/layout/process4"/>
    <dgm:cxn modelId="{873095AF-9CBF-4D02-B58C-A138F117700F}" type="presParOf" srcId="{2CF58E28-111B-4287-BF23-B743F6BE4AC4}" destId="{52875211-53CD-4DB9-B70C-51D442C5FA3A}" srcOrd="1" destOrd="0" presId="urn:microsoft.com/office/officeart/2005/8/layout/process4"/>
    <dgm:cxn modelId="{28C34D3F-9774-48DD-9BA9-1C080F166F47}" type="presParOf" srcId="{2CF58E28-111B-4287-BF23-B743F6BE4AC4}" destId="{64C0052A-AE9F-4EBB-9380-D79ED15626AE}" srcOrd="2" destOrd="0" presId="urn:microsoft.com/office/officeart/2005/8/layout/process4"/>
    <dgm:cxn modelId="{F63EB624-EA51-470E-BFA5-CEC6B5910DBA}" type="presParOf" srcId="{64C0052A-AE9F-4EBB-9380-D79ED15626AE}" destId="{DDF98C05-905A-446C-8BEF-94CAD85C5FFA}" srcOrd="0" destOrd="0" presId="urn:microsoft.com/office/officeart/2005/8/layout/process4"/>
    <dgm:cxn modelId="{394BAC91-78A3-484F-A3E5-FE4145CBC758}" type="presParOf" srcId="{64C0052A-AE9F-4EBB-9380-D79ED15626AE}" destId="{C087E659-094C-4B47-8423-C2DD06134E8A}" srcOrd="1" destOrd="0" presId="urn:microsoft.com/office/officeart/2005/8/layout/process4"/>
    <dgm:cxn modelId="{8BC3A79F-29CF-4CE9-80FC-BE4FEF7AA59F}" type="presParOf" srcId="{64C0052A-AE9F-4EBB-9380-D79ED15626AE}" destId="{279BED42-FA95-4FAF-BF67-E114A87E53EC}" srcOrd="2" destOrd="0" presId="urn:microsoft.com/office/officeart/2005/8/layout/process4"/>
    <dgm:cxn modelId="{ED509021-BFC7-4C8F-88B9-D143F4DF2C9A}" type="presParOf" srcId="{279BED42-FA95-4FAF-BF67-E114A87E53EC}" destId="{E86D6493-8BC9-49F3-873D-4232A8CD34E1}" srcOrd="0" destOrd="0" presId="urn:microsoft.com/office/officeart/2005/8/layout/process4"/>
    <dgm:cxn modelId="{0A37458A-83D6-4C2F-9361-00C594150C90}" type="presParOf" srcId="{2CF58E28-111B-4287-BF23-B743F6BE4AC4}" destId="{307CE852-20E5-476B-9204-F30CCA11ED4D}" srcOrd="3" destOrd="0" presId="urn:microsoft.com/office/officeart/2005/8/layout/process4"/>
    <dgm:cxn modelId="{D284DF4C-3DDD-4D23-931A-A82872AC7D03}" type="presParOf" srcId="{2CF58E28-111B-4287-BF23-B743F6BE4AC4}" destId="{58D73037-94D4-47CD-B1F6-58A6CF9F1DDB}" srcOrd="4" destOrd="0" presId="urn:microsoft.com/office/officeart/2005/8/layout/process4"/>
    <dgm:cxn modelId="{BFCF3756-283E-4666-A7B6-E04AFB043DEA}" type="presParOf" srcId="{58D73037-94D4-47CD-B1F6-58A6CF9F1DDB}" destId="{C2F2C9BD-563B-49EF-800C-6F4371FA0FB9}" srcOrd="0" destOrd="0" presId="urn:microsoft.com/office/officeart/2005/8/layout/process4"/>
    <dgm:cxn modelId="{1D4A45B2-7594-4F5E-9502-942D8155E320}" type="presParOf" srcId="{58D73037-94D4-47CD-B1F6-58A6CF9F1DDB}" destId="{0745294D-FC8E-4757-9564-F23936C7323C}" srcOrd="1" destOrd="0" presId="urn:microsoft.com/office/officeart/2005/8/layout/process4"/>
    <dgm:cxn modelId="{6628A4C6-5E68-4D84-9FE9-D6F7F7BAC76C}" type="presParOf" srcId="{58D73037-94D4-47CD-B1F6-58A6CF9F1DDB}" destId="{5B4D8DBA-0BC3-480A-875E-6EE486587F50}" srcOrd="2" destOrd="0" presId="urn:microsoft.com/office/officeart/2005/8/layout/process4"/>
    <dgm:cxn modelId="{382415A6-D280-4D23-9499-F357D237DD99}" type="presParOf" srcId="{5B4D8DBA-0BC3-480A-875E-6EE486587F50}" destId="{105107DD-864E-4483-8677-54A09E44EA1E}" srcOrd="0" destOrd="0" presId="urn:microsoft.com/office/officeart/2005/8/layout/process4"/>
    <dgm:cxn modelId="{AC215590-70E9-4DD0-81C2-585D26D68D52}" type="presParOf" srcId="{2CF58E28-111B-4287-BF23-B743F6BE4AC4}" destId="{A275779B-647A-498C-8AC3-DE670A267005}" srcOrd="5" destOrd="0" presId="urn:microsoft.com/office/officeart/2005/8/layout/process4"/>
    <dgm:cxn modelId="{6BCB48E4-CF1B-4AAD-B0BE-E9D63FD5F014}" type="presParOf" srcId="{2CF58E28-111B-4287-BF23-B743F6BE4AC4}" destId="{93005C08-4F6D-4BA0-96EF-253A18F4F3E2}" srcOrd="6" destOrd="0" presId="urn:microsoft.com/office/officeart/2005/8/layout/process4"/>
    <dgm:cxn modelId="{1B88CFDB-D213-4790-BE93-71A1F38F1DFE}" type="presParOf" srcId="{93005C08-4F6D-4BA0-96EF-253A18F4F3E2}" destId="{29CF53C7-4FAC-4B2A-8C1C-CAD9A529962E}" srcOrd="0" destOrd="0" presId="urn:microsoft.com/office/officeart/2005/8/layout/process4"/>
    <dgm:cxn modelId="{7070D943-F2F7-425E-93EE-372314BBFB9A}" type="presParOf" srcId="{93005C08-4F6D-4BA0-96EF-253A18F4F3E2}" destId="{317C5D74-B212-4681-B09C-5D46B611E710}" srcOrd="1" destOrd="0" presId="urn:microsoft.com/office/officeart/2005/8/layout/process4"/>
    <dgm:cxn modelId="{67A7B81F-00B2-46E2-9C2A-6675DB4C7702}" type="presParOf" srcId="{93005C08-4F6D-4BA0-96EF-253A18F4F3E2}" destId="{A27E3C82-267E-4229-B0F2-6B038651A7D1}" srcOrd="2" destOrd="0" presId="urn:microsoft.com/office/officeart/2005/8/layout/process4"/>
    <dgm:cxn modelId="{2860946F-98C8-4785-A6F8-7972B3DEA3E5}" type="presParOf" srcId="{A27E3C82-267E-4229-B0F2-6B038651A7D1}" destId="{28E00B58-7AF5-4A72-8499-C929D748B58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1C2F455-5C31-45C7-AF2E-BE763D16CA1E}" type="doc">
      <dgm:prSet loTypeId="urn:microsoft.com/office/officeart/2005/8/layout/process4" loCatId="process" qsTypeId="urn:microsoft.com/office/officeart/2005/8/quickstyle/simple1" qsCatId="simple" csTypeId="urn:microsoft.com/office/officeart/2005/8/colors/colorful3" csCatId="colorful" phldr="1"/>
      <dgm:spPr/>
    </dgm:pt>
    <dgm:pt modelId="{42465619-197E-4211-9A30-2FCA7BA2EAD5}">
      <dgm:prSet phldrT="[Texte]" custT="1"/>
      <dgm:spPr/>
      <dgm:t>
        <a:bodyPr/>
        <a:lstStyle/>
        <a:p>
          <a:r>
            <a:rPr lang="fr-FR" sz="2000"/>
            <a:t>Marquage des sommets</a:t>
          </a:r>
        </a:p>
      </dgm:t>
    </dgm:pt>
    <dgm:pt modelId="{39A7D41B-48AC-4BF6-AC29-6177069A67AC}" type="parTrans" cxnId="{6F1582A1-1B89-45A8-95E8-5C498D4B7C75}">
      <dgm:prSet/>
      <dgm:spPr/>
      <dgm:t>
        <a:bodyPr/>
        <a:lstStyle/>
        <a:p>
          <a:endParaRPr lang="fr-FR" sz="2400"/>
        </a:p>
      </dgm:t>
    </dgm:pt>
    <dgm:pt modelId="{557F2A2B-0E62-457B-804E-60B56ED8902E}" type="sibTrans" cxnId="{6F1582A1-1B89-45A8-95E8-5C498D4B7C75}">
      <dgm:prSet/>
      <dgm:spPr/>
      <dgm:t>
        <a:bodyPr/>
        <a:lstStyle/>
        <a:p>
          <a:endParaRPr lang="fr-FR" sz="2400"/>
        </a:p>
      </dgm:t>
    </dgm:pt>
    <dgm:pt modelId="{F9708095-5A47-4C84-8913-E728A5A4871D}">
      <dgm:prSet phldrT="[Texte]" custT="1"/>
      <dgm:spPr/>
      <dgm:t>
        <a:bodyPr/>
        <a:lstStyle/>
        <a:p>
          <a:r>
            <a:rPr lang="fr-FR" sz="1800"/>
            <a:t>Chercher un chemin allant de l'entrée du réseau à la sortie passant par les sommets marqués</a:t>
          </a:r>
        </a:p>
      </dgm:t>
    </dgm:pt>
    <dgm:pt modelId="{9F902DF3-6EF1-49BA-9FAE-8C89EC0354D6}" type="parTrans" cxnId="{E15BC62A-7E75-4A13-B870-E50FFC803D84}">
      <dgm:prSet/>
      <dgm:spPr/>
      <dgm:t>
        <a:bodyPr/>
        <a:lstStyle/>
        <a:p>
          <a:endParaRPr lang="fr-FR" sz="2400"/>
        </a:p>
      </dgm:t>
    </dgm:pt>
    <dgm:pt modelId="{B339F566-E3A9-461D-8672-233D6533CD18}" type="sibTrans" cxnId="{E15BC62A-7E75-4A13-B870-E50FFC803D84}">
      <dgm:prSet/>
      <dgm:spPr/>
      <dgm:t>
        <a:bodyPr/>
        <a:lstStyle/>
        <a:p>
          <a:endParaRPr lang="fr-FR" sz="2400"/>
        </a:p>
      </dgm:t>
    </dgm:pt>
    <dgm:pt modelId="{721FB0A8-2655-49D1-8B38-0DD766FB2DDD}">
      <dgm:prSet phldrT="[Texte]" custT="1"/>
      <dgm:spPr/>
      <dgm:t>
        <a:bodyPr/>
        <a:lstStyle/>
        <a:p>
          <a:r>
            <a:rPr lang="fr-FR" sz="2000"/>
            <a:t>Trouver la variable </a:t>
          </a:r>
          <a:r>
            <a:rPr lang="fr-FR" sz="2000" i="1"/>
            <a:t>minimum</a:t>
          </a:r>
        </a:p>
      </dgm:t>
    </dgm:pt>
    <dgm:pt modelId="{BE426FCA-63DF-4C55-B978-493086AAC126}" type="parTrans" cxnId="{D750C762-7F70-417F-83CA-C8883DD8C64E}">
      <dgm:prSet/>
      <dgm:spPr/>
      <dgm:t>
        <a:bodyPr/>
        <a:lstStyle/>
        <a:p>
          <a:endParaRPr lang="fr-FR" sz="2400"/>
        </a:p>
      </dgm:t>
    </dgm:pt>
    <dgm:pt modelId="{90A1A208-3F54-4586-BE7E-BE7EBA4C647E}" type="sibTrans" cxnId="{D750C762-7F70-417F-83CA-C8883DD8C64E}">
      <dgm:prSet/>
      <dgm:spPr/>
      <dgm:t>
        <a:bodyPr/>
        <a:lstStyle/>
        <a:p>
          <a:endParaRPr lang="fr-FR" sz="2400"/>
        </a:p>
      </dgm:t>
    </dgm:pt>
    <dgm:pt modelId="{A542417A-DCAC-490D-80F3-05B39DF5A0DA}">
      <dgm:prSet phldrT="[Texte]" custT="1"/>
      <dgm:spPr/>
      <dgm:t>
        <a:bodyPr/>
        <a:lstStyle/>
        <a:p>
          <a:r>
            <a:rPr lang="fr-FR" sz="1800"/>
            <a:t>Fonctions : est_taguer()  et taguer()</a:t>
          </a:r>
        </a:p>
      </dgm:t>
    </dgm:pt>
    <dgm:pt modelId="{314AA48A-DEA1-4B70-9E55-AC8004E602FF}" type="parTrans" cxnId="{FFF798CB-322D-4F21-BB14-3D56979B65C3}">
      <dgm:prSet/>
      <dgm:spPr/>
      <dgm:t>
        <a:bodyPr/>
        <a:lstStyle/>
        <a:p>
          <a:endParaRPr lang="fr-FR" sz="2400"/>
        </a:p>
      </dgm:t>
    </dgm:pt>
    <dgm:pt modelId="{8D036C70-6CB7-45AB-BE24-40D419E52CA8}" type="sibTrans" cxnId="{FFF798CB-322D-4F21-BB14-3D56979B65C3}">
      <dgm:prSet/>
      <dgm:spPr/>
      <dgm:t>
        <a:bodyPr/>
        <a:lstStyle/>
        <a:p>
          <a:endParaRPr lang="fr-FR" sz="2400"/>
        </a:p>
      </dgm:t>
    </dgm:pt>
    <dgm:pt modelId="{FAAE39B6-1742-4379-9C67-BC2EEA3A66E2}">
      <dgm:prSet phldrT="[Texte]" custT="1"/>
      <dgm:spPr/>
      <dgm:t>
        <a:bodyPr/>
        <a:lstStyle/>
        <a:p>
          <a:r>
            <a:rPr lang="fr-FR" sz="2000"/>
            <a:t>Augmentation ou dimininution des flots</a:t>
          </a:r>
        </a:p>
      </dgm:t>
    </dgm:pt>
    <dgm:pt modelId="{BCBD2DF5-F9DA-4A1A-A50D-12F87644B297}" type="parTrans" cxnId="{E901FDCD-1326-4AEF-8400-5315DD9D3216}">
      <dgm:prSet/>
      <dgm:spPr/>
      <dgm:t>
        <a:bodyPr/>
        <a:lstStyle/>
        <a:p>
          <a:endParaRPr lang="fr-FR" sz="2400"/>
        </a:p>
      </dgm:t>
    </dgm:pt>
    <dgm:pt modelId="{DB3A5BCD-8D94-45FE-A3C8-C36F0FC260D4}" type="sibTrans" cxnId="{E901FDCD-1326-4AEF-8400-5315DD9D3216}">
      <dgm:prSet/>
      <dgm:spPr/>
      <dgm:t>
        <a:bodyPr/>
        <a:lstStyle/>
        <a:p>
          <a:endParaRPr lang="fr-FR" sz="2400"/>
        </a:p>
      </dgm:t>
    </dgm:pt>
    <dgm:pt modelId="{894DF1FF-FA23-46F8-96FD-774B35E00015}">
      <dgm:prSet phldrT="[Texte]" custT="1"/>
      <dgm:spPr/>
      <dgm:t>
        <a:bodyPr/>
        <a:lstStyle/>
        <a:p>
          <a:r>
            <a:rPr lang="fr-FR" sz="1800"/>
            <a:t>Fonction : get_chemin()</a:t>
          </a:r>
        </a:p>
      </dgm:t>
    </dgm:pt>
    <dgm:pt modelId="{43D4AFF4-476F-45BD-A63E-463899014177}" type="parTrans" cxnId="{C1A11A33-6081-45F9-953C-9FABD30121AC}">
      <dgm:prSet/>
      <dgm:spPr/>
      <dgm:t>
        <a:bodyPr/>
        <a:lstStyle/>
        <a:p>
          <a:endParaRPr lang="fr-FR" sz="2400"/>
        </a:p>
      </dgm:t>
    </dgm:pt>
    <dgm:pt modelId="{A4ABA37D-A2A8-4E64-9C22-3F4A2AF5BC51}" type="sibTrans" cxnId="{C1A11A33-6081-45F9-953C-9FABD30121AC}">
      <dgm:prSet/>
      <dgm:spPr/>
      <dgm:t>
        <a:bodyPr/>
        <a:lstStyle/>
        <a:p>
          <a:endParaRPr lang="fr-FR" sz="2400"/>
        </a:p>
      </dgm:t>
    </dgm:pt>
    <dgm:pt modelId="{0E4C6F8D-AD41-4F21-89C8-D869F3BDDC04}">
      <dgm:prSet phldrT="[Texte]" custT="1"/>
      <dgm:spPr/>
      <dgm:t>
        <a:bodyPr/>
        <a:lstStyle/>
        <a:p>
          <a:r>
            <a:rPr lang="fr-FR" sz="1800"/>
            <a:t>Fonction : get_capa_resi() et get_arc()</a:t>
          </a:r>
        </a:p>
      </dgm:t>
    </dgm:pt>
    <dgm:pt modelId="{63B8F6F7-07D4-4B59-AC03-F17F5BACA7F8}" type="parTrans" cxnId="{01B0DBC8-5674-4616-B8B5-AF5CF8217D3E}">
      <dgm:prSet/>
      <dgm:spPr/>
      <dgm:t>
        <a:bodyPr/>
        <a:lstStyle/>
        <a:p>
          <a:endParaRPr lang="fr-FR" sz="2400"/>
        </a:p>
      </dgm:t>
    </dgm:pt>
    <dgm:pt modelId="{13FE452A-0AE8-4FCD-80BE-DFF943537C91}" type="sibTrans" cxnId="{01B0DBC8-5674-4616-B8B5-AF5CF8217D3E}">
      <dgm:prSet/>
      <dgm:spPr/>
      <dgm:t>
        <a:bodyPr/>
        <a:lstStyle/>
        <a:p>
          <a:endParaRPr lang="fr-FR" sz="2400"/>
        </a:p>
      </dgm:t>
    </dgm:pt>
    <dgm:pt modelId="{FDD276EA-8CBD-40F5-BE29-1DE73DF686B5}">
      <dgm:prSet phldrT="[Texte]" custT="1"/>
      <dgm:spPr/>
      <dgm:t>
        <a:bodyPr/>
        <a:lstStyle/>
        <a:p>
          <a:r>
            <a:rPr lang="fr-FR" sz="1800"/>
            <a:t>Fonction : get_arc()</a:t>
          </a:r>
        </a:p>
      </dgm:t>
    </dgm:pt>
    <dgm:pt modelId="{81647FEB-0D9A-4526-A9A6-429CC459B0F3}" type="parTrans" cxnId="{6F2FF4DD-DFE8-4914-BEE2-50D6D9957C8F}">
      <dgm:prSet/>
      <dgm:spPr/>
      <dgm:t>
        <a:bodyPr/>
        <a:lstStyle/>
        <a:p>
          <a:endParaRPr lang="fr-FR" sz="2400"/>
        </a:p>
      </dgm:t>
    </dgm:pt>
    <dgm:pt modelId="{606330CB-A2F8-43DB-BF87-3DACA2342570}" type="sibTrans" cxnId="{6F2FF4DD-DFE8-4914-BEE2-50D6D9957C8F}">
      <dgm:prSet/>
      <dgm:spPr/>
      <dgm:t>
        <a:bodyPr/>
        <a:lstStyle/>
        <a:p>
          <a:endParaRPr lang="fr-FR" sz="2400"/>
        </a:p>
      </dgm:t>
    </dgm:pt>
    <dgm:pt modelId="{FB25BBC6-8070-46FF-AE4E-1B0140F72D47}">
      <dgm:prSet phldrT="[Texte]" custT="1"/>
      <dgm:spPr/>
      <dgm:t>
        <a:bodyPr/>
        <a:lstStyle/>
        <a:p>
          <a:r>
            <a:rPr lang="fr-FR" sz="2000"/>
            <a:t>Suppression des marquages</a:t>
          </a:r>
        </a:p>
      </dgm:t>
    </dgm:pt>
    <dgm:pt modelId="{75045E76-8DA8-4797-9FE2-B1597A04B664}" type="parTrans" cxnId="{7D3CBEF7-D832-4785-BFC3-7FBF82E93A9B}">
      <dgm:prSet/>
      <dgm:spPr/>
      <dgm:t>
        <a:bodyPr/>
        <a:lstStyle/>
        <a:p>
          <a:endParaRPr lang="fr-FR" sz="2400"/>
        </a:p>
      </dgm:t>
    </dgm:pt>
    <dgm:pt modelId="{8B5A30A8-7ACD-4454-9EE9-E6905DEE66AE}" type="sibTrans" cxnId="{7D3CBEF7-D832-4785-BFC3-7FBF82E93A9B}">
      <dgm:prSet/>
      <dgm:spPr/>
      <dgm:t>
        <a:bodyPr/>
        <a:lstStyle/>
        <a:p>
          <a:endParaRPr lang="fr-FR" sz="2400"/>
        </a:p>
      </dgm:t>
    </dgm:pt>
    <dgm:pt modelId="{3184EDCA-5372-4B7C-8B55-A2D987966FB5}">
      <dgm:prSet phldrT="[Texte]" custT="1"/>
      <dgm:spPr/>
      <dgm:t>
        <a:bodyPr/>
        <a:lstStyle/>
        <a:p>
          <a:r>
            <a:rPr lang="fr-FR" sz="1800"/>
            <a:t>Fonction : clear()</a:t>
          </a:r>
        </a:p>
      </dgm:t>
    </dgm:pt>
    <dgm:pt modelId="{61C4A676-705F-440D-9CEA-D7E954E29A26}" type="parTrans" cxnId="{44D7CF95-5F3B-4B5E-A827-A2F06EB9905F}">
      <dgm:prSet/>
      <dgm:spPr/>
      <dgm:t>
        <a:bodyPr/>
        <a:lstStyle/>
        <a:p>
          <a:endParaRPr lang="fr-FR" sz="2400"/>
        </a:p>
      </dgm:t>
    </dgm:pt>
    <dgm:pt modelId="{14998F4C-7527-49D7-A853-0E359A1BF1AA}" type="sibTrans" cxnId="{44D7CF95-5F3B-4B5E-A827-A2F06EB9905F}">
      <dgm:prSet/>
      <dgm:spPr/>
      <dgm:t>
        <a:bodyPr/>
        <a:lstStyle/>
        <a:p>
          <a:endParaRPr lang="fr-FR" sz="2400"/>
        </a:p>
      </dgm:t>
    </dgm:pt>
    <dgm:pt modelId="{2CF58E28-111B-4287-BF23-B743F6BE4AC4}" type="pres">
      <dgm:prSet presAssocID="{61C2F455-5C31-45C7-AF2E-BE763D16CA1E}" presName="Name0" presStyleCnt="0">
        <dgm:presLayoutVars>
          <dgm:dir/>
          <dgm:animLvl val="lvl"/>
          <dgm:resizeHandles val="exact"/>
        </dgm:presLayoutVars>
      </dgm:prSet>
      <dgm:spPr/>
    </dgm:pt>
    <dgm:pt modelId="{A5EDB74B-996F-4FC6-BCC0-EE8DD9B4B5FB}" type="pres">
      <dgm:prSet presAssocID="{FB25BBC6-8070-46FF-AE4E-1B0140F72D47}" presName="boxAndChildren" presStyleCnt="0"/>
      <dgm:spPr/>
    </dgm:pt>
    <dgm:pt modelId="{E4D25B73-6814-4C2B-8A1B-0221DF94385D}" type="pres">
      <dgm:prSet presAssocID="{FB25BBC6-8070-46FF-AE4E-1B0140F72D47}" presName="parentTextBox" presStyleLbl="node1" presStyleIdx="0" presStyleCnt="5"/>
      <dgm:spPr/>
      <dgm:t>
        <a:bodyPr/>
        <a:lstStyle/>
        <a:p>
          <a:endParaRPr lang="fr-FR"/>
        </a:p>
      </dgm:t>
    </dgm:pt>
    <dgm:pt modelId="{1BCD6A65-2368-4415-A90C-6A2DDCA9AC22}" type="pres">
      <dgm:prSet presAssocID="{FB25BBC6-8070-46FF-AE4E-1B0140F72D47}" presName="entireBox" presStyleLbl="node1" presStyleIdx="0" presStyleCnt="5" custScaleY="157695"/>
      <dgm:spPr/>
      <dgm:t>
        <a:bodyPr/>
        <a:lstStyle/>
        <a:p>
          <a:endParaRPr lang="fr-FR"/>
        </a:p>
      </dgm:t>
    </dgm:pt>
    <dgm:pt modelId="{73946761-1C8A-4D03-99BA-5441EA89E0AC}" type="pres">
      <dgm:prSet presAssocID="{FB25BBC6-8070-46FF-AE4E-1B0140F72D47}" presName="descendantBox" presStyleCnt="0"/>
      <dgm:spPr/>
    </dgm:pt>
    <dgm:pt modelId="{26B96492-B914-47CC-971A-F96D8FB39D8B}" type="pres">
      <dgm:prSet presAssocID="{3184EDCA-5372-4B7C-8B55-A2D987966FB5}" presName="childTextBox" presStyleLbl="fgAccFollowNode1" presStyleIdx="0" presStyleCnt="5" custLinFactNeighborY="469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9957846-E1CA-4DDF-BCB0-93B353AEDA98}" type="pres">
      <dgm:prSet presAssocID="{DB3A5BCD-8D94-45FE-A3C8-C36F0FC260D4}" presName="sp" presStyleCnt="0"/>
      <dgm:spPr/>
    </dgm:pt>
    <dgm:pt modelId="{F0CF1F06-3B6A-4FF4-A9CA-8A29061A1DCC}" type="pres">
      <dgm:prSet presAssocID="{FAAE39B6-1742-4379-9C67-BC2EEA3A66E2}" presName="arrowAndChildren" presStyleCnt="0"/>
      <dgm:spPr/>
    </dgm:pt>
    <dgm:pt modelId="{8D59E1C8-C4B0-4299-A99A-F032AA197118}" type="pres">
      <dgm:prSet presAssocID="{FAAE39B6-1742-4379-9C67-BC2EEA3A66E2}" presName="parentTextArrow" presStyleLbl="node1" presStyleIdx="0" presStyleCnt="5"/>
      <dgm:spPr/>
      <dgm:t>
        <a:bodyPr/>
        <a:lstStyle/>
        <a:p>
          <a:endParaRPr lang="fr-FR"/>
        </a:p>
      </dgm:t>
    </dgm:pt>
    <dgm:pt modelId="{9A265BBF-0B25-4040-8CCD-0D94F9E1DD97}" type="pres">
      <dgm:prSet presAssocID="{FAAE39B6-1742-4379-9C67-BC2EEA3A66E2}" presName="arrow" presStyleLbl="node1" presStyleIdx="1" presStyleCnt="5" custScaleY="157868"/>
      <dgm:spPr/>
      <dgm:t>
        <a:bodyPr/>
        <a:lstStyle/>
        <a:p>
          <a:endParaRPr lang="fr-FR"/>
        </a:p>
      </dgm:t>
    </dgm:pt>
    <dgm:pt modelId="{F3B3445E-7D15-4DFF-A7DF-08E4FAA9FDBC}" type="pres">
      <dgm:prSet presAssocID="{FAAE39B6-1742-4379-9C67-BC2EEA3A66E2}" presName="descendantArrow" presStyleCnt="0"/>
      <dgm:spPr/>
    </dgm:pt>
    <dgm:pt modelId="{39E57670-5FA0-4506-95F3-785BF29993FD}" type="pres">
      <dgm:prSet presAssocID="{FDD276EA-8CBD-40F5-BE29-1DE73DF686B5}" presName="childTextArrow" presStyleLbl="fg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2875211-53CD-4DB9-B70C-51D442C5FA3A}" type="pres">
      <dgm:prSet presAssocID="{90A1A208-3F54-4586-BE7E-BE7EBA4C647E}" presName="sp" presStyleCnt="0"/>
      <dgm:spPr/>
    </dgm:pt>
    <dgm:pt modelId="{64C0052A-AE9F-4EBB-9380-D79ED15626AE}" type="pres">
      <dgm:prSet presAssocID="{721FB0A8-2655-49D1-8B38-0DD766FB2DDD}" presName="arrowAndChildren" presStyleCnt="0"/>
      <dgm:spPr/>
    </dgm:pt>
    <dgm:pt modelId="{DDF98C05-905A-446C-8BEF-94CAD85C5FFA}" type="pres">
      <dgm:prSet presAssocID="{721FB0A8-2655-49D1-8B38-0DD766FB2DDD}" presName="parentTextArrow" presStyleLbl="node1" presStyleIdx="1" presStyleCnt="5"/>
      <dgm:spPr/>
      <dgm:t>
        <a:bodyPr/>
        <a:lstStyle/>
        <a:p>
          <a:endParaRPr lang="fr-FR"/>
        </a:p>
      </dgm:t>
    </dgm:pt>
    <dgm:pt modelId="{C087E659-094C-4B47-8423-C2DD06134E8A}" type="pres">
      <dgm:prSet presAssocID="{721FB0A8-2655-49D1-8B38-0DD766FB2DDD}" presName="arrow" presStyleLbl="node1" presStyleIdx="2" presStyleCnt="5" custScaleY="150987"/>
      <dgm:spPr/>
      <dgm:t>
        <a:bodyPr/>
        <a:lstStyle/>
        <a:p>
          <a:endParaRPr lang="fr-FR"/>
        </a:p>
      </dgm:t>
    </dgm:pt>
    <dgm:pt modelId="{279BED42-FA95-4FAF-BF67-E114A87E53EC}" type="pres">
      <dgm:prSet presAssocID="{721FB0A8-2655-49D1-8B38-0DD766FB2DDD}" presName="descendantArrow" presStyleCnt="0"/>
      <dgm:spPr/>
    </dgm:pt>
    <dgm:pt modelId="{E86D6493-8BC9-49F3-873D-4232A8CD34E1}" type="pres">
      <dgm:prSet presAssocID="{0E4C6F8D-AD41-4F21-89C8-D869F3BDDC04}" presName="childTextArrow" presStyleLbl="fg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07CE852-20E5-476B-9204-F30CCA11ED4D}" type="pres">
      <dgm:prSet presAssocID="{B339F566-E3A9-461D-8672-233D6533CD18}" presName="sp" presStyleCnt="0"/>
      <dgm:spPr/>
    </dgm:pt>
    <dgm:pt modelId="{58D73037-94D4-47CD-B1F6-58A6CF9F1DDB}" type="pres">
      <dgm:prSet presAssocID="{F9708095-5A47-4C84-8913-E728A5A4871D}" presName="arrowAndChildren" presStyleCnt="0"/>
      <dgm:spPr/>
    </dgm:pt>
    <dgm:pt modelId="{C2F2C9BD-563B-49EF-800C-6F4371FA0FB9}" type="pres">
      <dgm:prSet presAssocID="{F9708095-5A47-4C84-8913-E728A5A4871D}" presName="parentTextArrow" presStyleLbl="node1" presStyleIdx="2" presStyleCnt="5"/>
      <dgm:spPr/>
      <dgm:t>
        <a:bodyPr/>
        <a:lstStyle/>
        <a:p>
          <a:endParaRPr lang="fr-FR"/>
        </a:p>
      </dgm:t>
    </dgm:pt>
    <dgm:pt modelId="{0745294D-FC8E-4757-9564-F23936C7323C}" type="pres">
      <dgm:prSet presAssocID="{F9708095-5A47-4C84-8913-E728A5A4871D}" presName="arrow" presStyleLbl="node1" presStyleIdx="3" presStyleCnt="5" custScaleY="256294"/>
      <dgm:spPr/>
      <dgm:t>
        <a:bodyPr/>
        <a:lstStyle/>
        <a:p>
          <a:endParaRPr lang="fr-FR"/>
        </a:p>
      </dgm:t>
    </dgm:pt>
    <dgm:pt modelId="{5B4D8DBA-0BC3-480A-875E-6EE486587F50}" type="pres">
      <dgm:prSet presAssocID="{F9708095-5A47-4C84-8913-E728A5A4871D}" presName="descendantArrow" presStyleCnt="0"/>
      <dgm:spPr/>
    </dgm:pt>
    <dgm:pt modelId="{105107DD-864E-4483-8677-54A09E44EA1E}" type="pres">
      <dgm:prSet presAssocID="{894DF1FF-FA23-46F8-96FD-774B35E00015}" presName="childTextArrow" presStyleLbl="fgAccFollowNode1" presStyleIdx="3" presStyleCnt="5" custScaleY="152732" custLinFactNeighborY="3440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275779B-647A-498C-8AC3-DE670A267005}" type="pres">
      <dgm:prSet presAssocID="{557F2A2B-0E62-457B-804E-60B56ED8902E}" presName="sp" presStyleCnt="0"/>
      <dgm:spPr/>
    </dgm:pt>
    <dgm:pt modelId="{93005C08-4F6D-4BA0-96EF-253A18F4F3E2}" type="pres">
      <dgm:prSet presAssocID="{42465619-197E-4211-9A30-2FCA7BA2EAD5}" presName="arrowAndChildren" presStyleCnt="0"/>
      <dgm:spPr/>
    </dgm:pt>
    <dgm:pt modelId="{29CF53C7-4FAC-4B2A-8C1C-CAD9A529962E}" type="pres">
      <dgm:prSet presAssocID="{42465619-197E-4211-9A30-2FCA7BA2EAD5}" presName="parentTextArrow" presStyleLbl="node1" presStyleIdx="3" presStyleCnt="5"/>
      <dgm:spPr/>
      <dgm:t>
        <a:bodyPr/>
        <a:lstStyle/>
        <a:p>
          <a:endParaRPr lang="fr-FR"/>
        </a:p>
      </dgm:t>
    </dgm:pt>
    <dgm:pt modelId="{317C5D74-B212-4681-B09C-5D46B611E710}" type="pres">
      <dgm:prSet presAssocID="{42465619-197E-4211-9A30-2FCA7BA2EAD5}" presName="arrow" presStyleLbl="node1" presStyleIdx="4" presStyleCnt="5" custScaleY="126194"/>
      <dgm:spPr/>
      <dgm:t>
        <a:bodyPr/>
        <a:lstStyle/>
        <a:p>
          <a:endParaRPr lang="fr-FR"/>
        </a:p>
      </dgm:t>
    </dgm:pt>
    <dgm:pt modelId="{A27E3C82-267E-4229-B0F2-6B038651A7D1}" type="pres">
      <dgm:prSet presAssocID="{42465619-197E-4211-9A30-2FCA7BA2EAD5}" presName="descendantArrow" presStyleCnt="0"/>
      <dgm:spPr/>
    </dgm:pt>
    <dgm:pt modelId="{28E00B58-7AF5-4A72-8499-C929D748B58B}" type="pres">
      <dgm:prSet presAssocID="{A542417A-DCAC-490D-80F3-05B39DF5A0DA}" presName="childTextArrow" presStyleLbl="fg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5AAF5104-B6B5-4E5F-9D5D-B7D9E052C9BB}" type="presOf" srcId="{FB25BBC6-8070-46FF-AE4E-1B0140F72D47}" destId="{E4D25B73-6814-4C2B-8A1B-0221DF94385D}" srcOrd="0" destOrd="0" presId="urn:microsoft.com/office/officeart/2005/8/layout/process4"/>
    <dgm:cxn modelId="{1E49E1E5-192E-4E1C-99B1-1D382894FBDF}" type="presOf" srcId="{0E4C6F8D-AD41-4F21-89C8-D869F3BDDC04}" destId="{E86D6493-8BC9-49F3-873D-4232A8CD34E1}" srcOrd="0" destOrd="0" presId="urn:microsoft.com/office/officeart/2005/8/layout/process4"/>
    <dgm:cxn modelId="{44D7CF95-5F3B-4B5E-A827-A2F06EB9905F}" srcId="{FB25BBC6-8070-46FF-AE4E-1B0140F72D47}" destId="{3184EDCA-5372-4B7C-8B55-A2D987966FB5}" srcOrd="0" destOrd="0" parTransId="{61C4A676-705F-440D-9CEA-D7E954E29A26}" sibTransId="{14998F4C-7527-49D7-A853-0E359A1BF1AA}"/>
    <dgm:cxn modelId="{BB645767-3C6E-4665-9BC4-325A9F9FB7D0}" type="presOf" srcId="{FAAE39B6-1742-4379-9C67-BC2EEA3A66E2}" destId="{8D59E1C8-C4B0-4299-A99A-F032AA197118}" srcOrd="0" destOrd="0" presId="urn:microsoft.com/office/officeart/2005/8/layout/process4"/>
    <dgm:cxn modelId="{E15BC62A-7E75-4A13-B870-E50FFC803D84}" srcId="{61C2F455-5C31-45C7-AF2E-BE763D16CA1E}" destId="{F9708095-5A47-4C84-8913-E728A5A4871D}" srcOrd="1" destOrd="0" parTransId="{9F902DF3-6EF1-49BA-9FAE-8C89EC0354D6}" sibTransId="{B339F566-E3A9-461D-8672-233D6533CD18}"/>
    <dgm:cxn modelId="{7D3CBEF7-D832-4785-BFC3-7FBF82E93A9B}" srcId="{61C2F455-5C31-45C7-AF2E-BE763D16CA1E}" destId="{FB25BBC6-8070-46FF-AE4E-1B0140F72D47}" srcOrd="4" destOrd="0" parTransId="{75045E76-8DA8-4797-9FE2-B1597A04B664}" sibTransId="{8B5A30A8-7ACD-4454-9EE9-E6905DEE66AE}"/>
    <dgm:cxn modelId="{92F1BA07-41E5-4A9F-85CB-2983DC29CDDB}" type="presOf" srcId="{FB25BBC6-8070-46FF-AE4E-1B0140F72D47}" destId="{1BCD6A65-2368-4415-A90C-6A2DDCA9AC22}" srcOrd="1" destOrd="0" presId="urn:microsoft.com/office/officeart/2005/8/layout/process4"/>
    <dgm:cxn modelId="{7C49EEC5-E6C3-438D-8C1B-B09D16B932FE}" type="presOf" srcId="{61C2F455-5C31-45C7-AF2E-BE763D16CA1E}" destId="{2CF58E28-111B-4287-BF23-B743F6BE4AC4}" srcOrd="0" destOrd="0" presId="urn:microsoft.com/office/officeart/2005/8/layout/process4"/>
    <dgm:cxn modelId="{60FD8A72-2577-47FD-923C-011C7965B98D}" type="presOf" srcId="{721FB0A8-2655-49D1-8B38-0DD766FB2DDD}" destId="{C087E659-094C-4B47-8423-C2DD06134E8A}" srcOrd="1" destOrd="0" presId="urn:microsoft.com/office/officeart/2005/8/layout/process4"/>
    <dgm:cxn modelId="{216C7D95-724E-48AA-88D5-833F49A7E430}" type="presOf" srcId="{F9708095-5A47-4C84-8913-E728A5A4871D}" destId="{0745294D-FC8E-4757-9564-F23936C7323C}" srcOrd="1" destOrd="0" presId="urn:microsoft.com/office/officeart/2005/8/layout/process4"/>
    <dgm:cxn modelId="{0EB54CA6-A636-419A-82C6-B25DD58C578A}" type="presOf" srcId="{A542417A-DCAC-490D-80F3-05B39DF5A0DA}" destId="{28E00B58-7AF5-4A72-8499-C929D748B58B}" srcOrd="0" destOrd="0" presId="urn:microsoft.com/office/officeart/2005/8/layout/process4"/>
    <dgm:cxn modelId="{E901FDCD-1326-4AEF-8400-5315DD9D3216}" srcId="{61C2F455-5C31-45C7-AF2E-BE763D16CA1E}" destId="{FAAE39B6-1742-4379-9C67-BC2EEA3A66E2}" srcOrd="3" destOrd="0" parTransId="{BCBD2DF5-F9DA-4A1A-A50D-12F87644B297}" sibTransId="{DB3A5BCD-8D94-45FE-A3C8-C36F0FC260D4}"/>
    <dgm:cxn modelId="{6F2FF4DD-DFE8-4914-BEE2-50D6D9957C8F}" srcId="{FAAE39B6-1742-4379-9C67-BC2EEA3A66E2}" destId="{FDD276EA-8CBD-40F5-BE29-1DE73DF686B5}" srcOrd="0" destOrd="0" parTransId="{81647FEB-0D9A-4526-A9A6-429CC459B0F3}" sibTransId="{606330CB-A2F8-43DB-BF87-3DACA2342570}"/>
    <dgm:cxn modelId="{6F1582A1-1B89-45A8-95E8-5C498D4B7C75}" srcId="{61C2F455-5C31-45C7-AF2E-BE763D16CA1E}" destId="{42465619-197E-4211-9A30-2FCA7BA2EAD5}" srcOrd="0" destOrd="0" parTransId="{39A7D41B-48AC-4BF6-AC29-6177069A67AC}" sibTransId="{557F2A2B-0E62-457B-804E-60B56ED8902E}"/>
    <dgm:cxn modelId="{69DB542F-43B7-49F5-A236-3A31BC78C049}" type="presOf" srcId="{42465619-197E-4211-9A30-2FCA7BA2EAD5}" destId="{29CF53C7-4FAC-4B2A-8C1C-CAD9A529962E}" srcOrd="0" destOrd="0" presId="urn:microsoft.com/office/officeart/2005/8/layout/process4"/>
    <dgm:cxn modelId="{DF499E32-A9AF-4D10-89B6-8AAFC30416D9}" type="presOf" srcId="{721FB0A8-2655-49D1-8B38-0DD766FB2DDD}" destId="{DDF98C05-905A-446C-8BEF-94CAD85C5FFA}" srcOrd="0" destOrd="0" presId="urn:microsoft.com/office/officeart/2005/8/layout/process4"/>
    <dgm:cxn modelId="{FFF798CB-322D-4F21-BB14-3D56979B65C3}" srcId="{42465619-197E-4211-9A30-2FCA7BA2EAD5}" destId="{A542417A-DCAC-490D-80F3-05B39DF5A0DA}" srcOrd="0" destOrd="0" parTransId="{314AA48A-DEA1-4B70-9E55-AC8004E602FF}" sibTransId="{8D036C70-6CB7-45AB-BE24-40D419E52CA8}"/>
    <dgm:cxn modelId="{39D25FC0-0F35-405D-8588-25A066CF6F1E}" type="presOf" srcId="{F9708095-5A47-4C84-8913-E728A5A4871D}" destId="{C2F2C9BD-563B-49EF-800C-6F4371FA0FB9}" srcOrd="0" destOrd="0" presId="urn:microsoft.com/office/officeart/2005/8/layout/process4"/>
    <dgm:cxn modelId="{F67EA9D9-DDD0-49AF-AB77-CE81EEBA6350}" type="presOf" srcId="{FAAE39B6-1742-4379-9C67-BC2EEA3A66E2}" destId="{9A265BBF-0B25-4040-8CCD-0D94F9E1DD97}" srcOrd="1" destOrd="0" presId="urn:microsoft.com/office/officeart/2005/8/layout/process4"/>
    <dgm:cxn modelId="{01B0DBC8-5674-4616-B8B5-AF5CF8217D3E}" srcId="{721FB0A8-2655-49D1-8B38-0DD766FB2DDD}" destId="{0E4C6F8D-AD41-4F21-89C8-D869F3BDDC04}" srcOrd="0" destOrd="0" parTransId="{63B8F6F7-07D4-4B59-AC03-F17F5BACA7F8}" sibTransId="{13FE452A-0AE8-4FCD-80BE-DFF943537C91}"/>
    <dgm:cxn modelId="{6C1B9C3F-47DC-47C9-A78B-31B08E840B7E}" type="presOf" srcId="{42465619-197E-4211-9A30-2FCA7BA2EAD5}" destId="{317C5D74-B212-4681-B09C-5D46B611E710}" srcOrd="1" destOrd="0" presId="urn:microsoft.com/office/officeart/2005/8/layout/process4"/>
    <dgm:cxn modelId="{A574C9EF-2544-4D40-9AE3-E19398C3565F}" type="presOf" srcId="{FDD276EA-8CBD-40F5-BE29-1DE73DF686B5}" destId="{39E57670-5FA0-4506-95F3-785BF29993FD}" srcOrd="0" destOrd="0" presId="urn:microsoft.com/office/officeart/2005/8/layout/process4"/>
    <dgm:cxn modelId="{E80232CE-435A-48B8-A6C1-85C711B4DD90}" type="presOf" srcId="{894DF1FF-FA23-46F8-96FD-774B35E00015}" destId="{105107DD-864E-4483-8677-54A09E44EA1E}" srcOrd="0" destOrd="0" presId="urn:microsoft.com/office/officeart/2005/8/layout/process4"/>
    <dgm:cxn modelId="{8ACE483D-3D2D-4DD3-B639-BAB3CF1E6337}" type="presOf" srcId="{3184EDCA-5372-4B7C-8B55-A2D987966FB5}" destId="{26B96492-B914-47CC-971A-F96D8FB39D8B}" srcOrd="0" destOrd="0" presId="urn:microsoft.com/office/officeart/2005/8/layout/process4"/>
    <dgm:cxn modelId="{D750C762-7F70-417F-83CA-C8883DD8C64E}" srcId="{61C2F455-5C31-45C7-AF2E-BE763D16CA1E}" destId="{721FB0A8-2655-49D1-8B38-0DD766FB2DDD}" srcOrd="2" destOrd="0" parTransId="{BE426FCA-63DF-4C55-B978-493086AAC126}" sibTransId="{90A1A208-3F54-4586-BE7E-BE7EBA4C647E}"/>
    <dgm:cxn modelId="{C1A11A33-6081-45F9-953C-9FABD30121AC}" srcId="{F9708095-5A47-4C84-8913-E728A5A4871D}" destId="{894DF1FF-FA23-46F8-96FD-774B35E00015}" srcOrd="0" destOrd="0" parTransId="{43D4AFF4-476F-45BD-A63E-463899014177}" sibTransId="{A4ABA37D-A2A8-4E64-9C22-3F4A2AF5BC51}"/>
    <dgm:cxn modelId="{929A4A6A-CFCE-42CC-83EC-30E0900DB3BA}" type="presParOf" srcId="{2CF58E28-111B-4287-BF23-B743F6BE4AC4}" destId="{A5EDB74B-996F-4FC6-BCC0-EE8DD9B4B5FB}" srcOrd="0" destOrd="0" presId="urn:microsoft.com/office/officeart/2005/8/layout/process4"/>
    <dgm:cxn modelId="{05F15B10-A009-4139-80C1-9370ECBBA1EC}" type="presParOf" srcId="{A5EDB74B-996F-4FC6-BCC0-EE8DD9B4B5FB}" destId="{E4D25B73-6814-4C2B-8A1B-0221DF94385D}" srcOrd="0" destOrd="0" presId="urn:microsoft.com/office/officeart/2005/8/layout/process4"/>
    <dgm:cxn modelId="{AC29188B-45F1-43D3-8222-3E8A354A4AA4}" type="presParOf" srcId="{A5EDB74B-996F-4FC6-BCC0-EE8DD9B4B5FB}" destId="{1BCD6A65-2368-4415-A90C-6A2DDCA9AC22}" srcOrd="1" destOrd="0" presId="urn:microsoft.com/office/officeart/2005/8/layout/process4"/>
    <dgm:cxn modelId="{6ACA3C67-22B8-476B-9E4B-D8AA533383A4}" type="presParOf" srcId="{A5EDB74B-996F-4FC6-BCC0-EE8DD9B4B5FB}" destId="{73946761-1C8A-4D03-99BA-5441EA89E0AC}" srcOrd="2" destOrd="0" presId="urn:microsoft.com/office/officeart/2005/8/layout/process4"/>
    <dgm:cxn modelId="{DDEABA98-860D-410F-86F3-31477FC94E1D}" type="presParOf" srcId="{73946761-1C8A-4D03-99BA-5441EA89E0AC}" destId="{26B96492-B914-47CC-971A-F96D8FB39D8B}" srcOrd="0" destOrd="0" presId="urn:microsoft.com/office/officeart/2005/8/layout/process4"/>
    <dgm:cxn modelId="{A178533F-4CCB-41E5-8CA5-90297DC9CD15}" type="presParOf" srcId="{2CF58E28-111B-4287-BF23-B743F6BE4AC4}" destId="{09957846-E1CA-4DDF-BCB0-93B353AEDA98}" srcOrd="1" destOrd="0" presId="urn:microsoft.com/office/officeart/2005/8/layout/process4"/>
    <dgm:cxn modelId="{5282AF40-CD36-417C-A579-71381992F962}" type="presParOf" srcId="{2CF58E28-111B-4287-BF23-B743F6BE4AC4}" destId="{F0CF1F06-3B6A-4FF4-A9CA-8A29061A1DCC}" srcOrd="2" destOrd="0" presId="urn:microsoft.com/office/officeart/2005/8/layout/process4"/>
    <dgm:cxn modelId="{364BD2DD-4865-43DA-80D4-3CA0FB6E7530}" type="presParOf" srcId="{F0CF1F06-3B6A-4FF4-A9CA-8A29061A1DCC}" destId="{8D59E1C8-C4B0-4299-A99A-F032AA197118}" srcOrd="0" destOrd="0" presId="urn:microsoft.com/office/officeart/2005/8/layout/process4"/>
    <dgm:cxn modelId="{A1674D39-8157-4BA0-B29E-251E375F68B2}" type="presParOf" srcId="{F0CF1F06-3B6A-4FF4-A9CA-8A29061A1DCC}" destId="{9A265BBF-0B25-4040-8CCD-0D94F9E1DD97}" srcOrd="1" destOrd="0" presId="urn:microsoft.com/office/officeart/2005/8/layout/process4"/>
    <dgm:cxn modelId="{9CCE627B-6C15-4F1D-9F94-08D97072FBE2}" type="presParOf" srcId="{F0CF1F06-3B6A-4FF4-A9CA-8A29061A1DCC}" destId="{F3B3445E-7D15-4DFF-A7DF-08E4FAA9FDBC}" srcOrd="2" destOrd="0" presId="urn:microsoft.com/office/officeart/2005/8/layout/process4"/>
    <dgm:cxn modelId="{B9E91AD0-B630-4101-A933-DCBD33489348}" type="presParOf" srcId="{F3B3445E-7D15-4DFF-A7DF-08E4FAA9FDBC}" destId="{39E57670-5FA0-4506-95F3-785BF29993FD}" srcOrd="0" destOrd="0" presId="urn:microsoft.com/office/officeart/2005/8/layout/process4"/>
    <dgm:cxn modelId="{A36BB117-5ED1-4227-8A20-CC1CB14CA9A0}" type="presParOf" srcId="{2CF58E28-111B-4287-BF23-B743F6BE4AC4}" destId="{52875211-53CD-4DB9-B70C-51D442C5FA3A}" srcOrd="3" destOrd="0" presId="urn:microsoft.com/office/officeart/2005/8/layout/process4"/>
    <dgm:cxn modelId="{4CD5A5A4-DFC8-46EE-BB49-D2E250A0C370}" type="presParOf" srcId="{2CF58E28-111B-4287-BF23-B743F6BE4AC4}" destId="{64C0052A-AE9F-4EBB-9380-D79ED15626AE}" srcOrd="4" destOrd="0" presId="urn:microsoft.com/office/officeart/2005/8/layout/process4"/>
    <dgm:cxn modelId="{68DBF171-62E5-426D-96EF-0C8317CE79E7}" type="presParOf" srcId="{64C0052A-AE9F-4EBB-9380-D79ED15626AE}" destId="{DDF98C05-905A-446C-8BEF-94CAD85C5FFA}" srcOrd="0" destOrd="0" presId="urn:microsoft.com/office/officeart/2005/8/layout/process4"/>
    <dgm:cxn modelId="{AAD20E95-9EE6-4709-9E63-6FB9F3E6F1C5}" type="presParOf" srcId="{64C0052A-AE9F-4EBB-9380-D79ED15626AE}" destId="{C087E659-094C-4B47-8423-C2DD06134E8A}" srcOrd="1" destOrd="0" presId="urn:microsoft.com/office/officeart/2005/8/layout/process4"/>
    <dgm:cxn modelId="{D8A235C8-7EB4-4063-B217-CA92DF71D26C}" type="presParOf" srcId="{64C0052A-AE9F-4EBB-9380-D79ED15626AE}" destId="{279BED42-FA95-4FAF-BF67-E114A87E53EC}" srcOrd="2" destOrd="0" presId="urn:microsoft.com/office/officeart/2005/8/layout/process4"/>
    <dgm:cxn modelId="{61A2F009-5D9F-46A8-A00E-F50F60DF6A10}" type="presParOf" srcId="{279BED42-FA95-4FAF-BF67-E114A87E53EC}" destId="{E86D6493-8BC9-49F3-873D-4232A8CD34E1}" srcOrd="0" destOrd="0" presId="urn:microsoft.com/office/officeart/2005/8/layout/process4"/>
    <dgm:cxn modelId="{BCBFE18D-350C-4A1D-93C2-DEE5F03C305B}" type="presParOf" srcId="{2CF58E28-111B-4287-BF23-B743F6BE4AC4}" destId="{307CE852-20E5-476B-9204-F30CCA11ED4D}" srcOrd="5" destOrd="0" presId="urn:microsoft.com/office/officeart/2005/8/layout/process4"/>
    <dgm:cxn modelId="{FAA10196-4A3B-4AA4-9336-B6B6861F652F}" type="presParOf" srcId="{2CF58E28-111B-4287-BF23-B743F6BE4AC4}" destId="{58D73037-94D4-47CD-B1F6-58A6CF9F1DDB}" srcOrd="6" destOrd="0" presId="urn:microsoft.com/office/officeart/2005/8/layout/process4"/>
    <dgm:cxn modelId="{9A458A4E-2A3E-41F6-9247-7BCA885648B6}" type="presParOf" srcId="{58D73037-94D4-47CD-B1F6-58A6CF9F1DDB}" destId="{C2F2C9BD-563B-49EF-800C-6F4371FA0FB9}" srcOrd="0" destOrd="0" presId="urn:microsoft.com/office/officeart/2005/8/layout/process4"/>
    <dgm:cxn modelId="{30732166-170A-498A-9D2E-1031EAB7D58A}" type="presParOf" srcId="{58D73037-94D4-47CD-B1F6-58A6CF9F1DDB}" destId="{0745294D-FC8E-4757-9564-F23936C7323C}" srcOrd="1" destOrd="0" presId="urn:microsoft.com/office/officeart/2005/8/layout/process4"/>
    <dgm:cxn modelId="{09DF412E-CA3C-4809-9EA3-6B9633C45A12}" type="presParOf" srcId="{58D73037-94D4-47CD-B1F6-58A6CF9F1DDB}" destId="{5B4D8DBA-0BC3-480A-875E-6EE486587F50}" srcOrd="2" destOrd="0" presId="urn:microsoft.com/office/officeart/2005/8/layout/process4"/>
    <dgm:cxn modelId="{DA0F5BDC-9095-49BD-A0D1-1DE77E36E8A5}" type="presParOf" srcId="{5B4D8DBA-0BC3-480A-875E-6EE486587F50}" destId="{105107DD-864E-4483-8677-54A09E44EA1E}" srcOrd="0" destOrd="0" presId="urn:microsoft.com/office/officeart/2005/8/layout/process4"/>
    <dgm:cxn modelId="{FDBE09F9-874A-4EC6-8750-BEACA56F2C4D}" type="presParOf" srcId="{2CF58E28-111B-4287-BF23-B743F6BE4AC4}" destId="{A275779B-647A-498C-8AC3-DE670A267005}" srcOrd="7" destOrd="0" presId="urn:microsoft.com/office/officeart/2005/8/layout/process4"/>
    <dgm:cxn modelId="{0A3479AC-8430-4489-8EBA-760EF874AC17}" type="presParOf" srcId="{2CF58E28-111B-4287-BF23-B743F6BE4AC4}" destId="{93005C08-4F6D-4BA0-96EF-253A18F4F3E2}" srcOrd="8" destOrd="0" presId="urn:microsoft.com/office/officeart/2005/8/layout/process4"/>
    <dgm:cxn modelId="{5242BE9C-BCBD-4B7A-A05D-8210E517323B}" type="presParOf" srcId="{93005C08-4F6D-4BA0-96EF-253A18F4F3E2}" destId="{29CF53C7-4FAC-4B2A-8C1C-CAD9A529962E}" srcOrd="0" destOrd="0" presId="urn:microsoft.com/office/officeart/2005/8/layout/process4"/>
    <dgm:cxn modelId="{306A9EF8-9167-4ACB-ACE6-F346A016219A}" type="presParOf" srcId="{93005C08-4F6D-4BA0-96EF-253A18F4F3E2}" destId="{317C5D74-B212-4681-B09C-5D46B611E710}" srcOrd="1" destOrd="0" presId="urn:microsoft.com/office/officeart/2005/8/layout/process4"/>
    <dgm:cxn modelId="{05DC1DCD-0FF1-4ABC-B342-9526C88192E6}" type="presParOf" srcId="{93005C08-4F6D-4BA0-96EF-253A18F4F3E2}" destId="{A27E3C82-267E-4229-B0F2-6B038651A7D1}" srcOrd="2" destOrd="0" presId="urn:microsoft.com/office/officeart/2005/8/layout/process4"/>
    <dgm:cxn modelId="{3B2807D7-B548-4B01-ACAD-9CAF24A2412E}" type="presParOf" srcId="{A27E3C82-267E-4229-B0F2-6B038651A7D1}" destId="{28E00B58-7AF5-4A72-8499-C929D748B58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D8C03D-73A3-4BA2-A3F6-BD879E1EB48C}">
      <dsp:nvSpPr>
        <dsp:cNvPr id="0" name=""/>
        <dsp:cNvSpPr/>
      </dsp:nvSpPr>
      <dsp:spPr>
        <a:xfrm>
          <a:off x="36" y="272033"/>
          <a:ext cx="3504334" cy="140173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3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4480" tIns="162560" rIns="284480" bIns="16256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4000" kern="1200" dirty="0"/>
            <a:t>arc</a:t>
          </a:r>
        </a:p>
      </dsp:txBody>
      <dsp:txXfrm>
        <a:off x="36" y="272033"/>
        <a:ext cx="3504334" cy="1401733"/>
      </dsp:txXfrm>
    </dsp:sp>
    <dsp:sp modelId="{9FC5FB5D-BA50-47F2-997F-15D6E168A952}">
      <dsp:nvSpPr>
        <dsp:cNvPr id="0" name=""/>
        <dsp:cNvSpPr/>
      </dsp:nvSpPr>
      <dsp:spPr>
        <a:xfrm>
          <a:off x="36" y="1673766"/>
          <a:ext cx="3504334" cy="2854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000" kern="1200" dirty="0">
              <a:latin typeface="Times New Roman" pitchFamily="18" charset="0"/>
              <a:cs typeface="Times New Roman" pitchFamily="18" charset="0"/>
            </a:rPr>
            <a:t>string </a:t>
          </a:r>
          <a:r>
            <a:rPr lang="fr-FR" sz="2000" kern="1200" dirty="0" err="1">
              <a:latin typeface="Times New Roman" pitchFamily="18" charset="0"/>
              <a:cs typeface="Times New Roman" pitchFamily="18" charset="0"/>
            </a:rPr>
            <a:t>villeDep</a:t>
          </a:r>
          <a:endParaRPr lang="fr-FR" sz="2000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000" kern="1200" dirty="0">
              <a:latin typeface="Times New Roman" pitchFamily="18" charset="0"/>
              <a:cs typeface="Times New Roman" pitchFamily="18" charset="0"/>
            </a:rPr>
            <a:t>string </a:t>
          </a:r>
          <a:r>
            <a:rPr lang="fr-FR" sz="2000" kern="1200" dirty="0" err="1">
              <a:latin typeface="Times New Roman" pitchFamily="18" charset="0"/>
              <a:cs typeface="Times New Roman" pitchFamily="18" charset="0"/>
            </a:rPr>
            <a:t>villeDest</a:t>
          </a:r>
          <a:endParaRPr lang="fr-FR" sz="2000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000" kern="1200" dirty="0" err="1">
              <a:latin typeface="Times New Roman" pitchFamily="18" charset="0"/>
              <a:cs typeface="Times New Roman" pitchFamily="18" charset="0"/>
            </a:rPr>
            <a:t>int</a:t>
          </a:r>
          <a:r>
            <a:rPr lang="fr-FR" sz="2000" kern="1200" dirty="0">
              <a:latin typeface="Times New Roman" pitchFamily="18" charset="0"/>
              <a:cs typeface="Times New Roman" pitchFamily="18" charset="0"/>
            </a:rPr>
            <a:t> capa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000" kern="1200">
              <a:latin typeface="Times New Roman" pitchFamily="18" charset="0"/>
              <a:cs typeface="Times New Roman" pitchFamily="18" charset="0"/>
            </a:rPr>
            <a:t>int flot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000" kern="1200" dirty="0" err="1">
              <a:latin typeface="Times New Roman" pitchFamily="18" charset="0"/>
              <a:cs typeface="Times New Roman" pitchFamily="18" charset="0"/>
            </a:rPr>
            <a:t>int</a:t>
          </a:r>
          <a:r>
            <a:rPr lang="fr-FR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fr-FR" sz="2000" kern="1200" dirty="0" err="1">
              <a:latin typeface="Times New Roman" pitchFamily="18" charset="0"/>
              <a:cs typeface="Times New Roman" pitchFamily="18" charset="0"/>
            </a:rPr>
            <a:t>capacite</a:t>
          </a:r>
          <a:endParaRPr lang="fr-FR" sz="2000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000" kern="1200" dirty="0" err="1">
              <a:latin typeface="Times New Roman" pitchFamily="18" charset="0"/>
              <a:cs typeface="Times New Roman" pitchFamily="18" charset="0"/>
            </a:rPr>
            <a:t>bool</a:t>
          </a:r>
          <a:r>
            <a:rPr lang="fr-FR" sz="2000" kern="1200" dirty="0">
              <a:latin typeface="Times New Roman" pitchFamily="18" charset="0"/>
              <a:cs typeface="Times New Roman" pitchFamily="18" charset="0"/>
            </a:rPr>
            <a:t> sature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000" kern="1200" dirty="0" err="1">
              <a:latin typeface="Times New Roman" pitchFamily="18" charset="0"/>
              <a:cs typeface="Times New Roman" pitchFamily="18" charset="0"/>
            </a:rPr>
            <a:t>bool</a:t>
          </a:r>
          <a:r>
            <a:rPr lang="fr-FR" sz="2000" kern="1200" dirty="0">
              <a:latin typeface="Times New Roman" pitchFamily="18" charset="0"/>
              <a:cs typeface="Times New Roman" pitchFamily="18" charset="0"/>
            </a:rPr>
            <a:t> bloque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000" kern="1200" dirty="0" err="1">
              <a:latin typeface="Times New Roman" pitchFamily="18" charset="0"/>
              <a:cs typeface="Times New Roman" pitchFamily="18" charset="0"/>
            </a:rPr>
            <a:t>bool</a:t>
          </a:r>
          <a:r>
            <a:rPr lang="fr-FR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fr-FR" sz="2000" kern="1200" dirty="0" err="1">
              <a:latin typeface="Times New Roman" pitchFamily="18" charset="0"/>
              <a:cs typeface="Times New Roman" pitchFamily="18" charset="0"/>
            </a:rPr>
            <a:t>null</a:t>
          </a:r>
          <a:endParaRPr lang="fr-FR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6" y="1673766"/>
        <a:ext cx="3504334" cy="2854800"/>
      </dsp:txXfrm>
    </dsp:sp>
    <dsp:sp modelId="{8A15F616-35E2-4920-9F75-FDBE4888DD0D}">
      <dsp:nvSpPr>
        <dsp:cNvPr id="0" name=""/>
        <dsp:cNvSpPr/>
      </dsp:nvSpPr>
      <dsp:spPr>
        <a:xfrm>
          <a:off x="3994978" y="272033"/>
          <a:ext cx="3504334" cy="140173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3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4480" tIns="162560" rIns="284480" bIns="16256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4000" kern="1200"/>
            <a:t>sommet</a:t>
          </a:r>
        </a:p>
      </dsp:txBody>
      <dsp:txXfrm>
        <a:off x="3994978" y="272033"/>
        <a:ext cx="3504334" cy="1401733"/>
      </dsp:txXfrm>
    </dsp:sp>
    <dsp:sp modelId="{4AA4ED32-5F4C-434A-9BB0-4D3A3FBC83DD}">
      <dsp:nvSpPr>
        <dsp:cNvPr id="0" name=""/>
        <dsp:cNvSpPr/>
      </dsp:nvSpPr>
      <dsp:spPr>
        <a:xfrm>
          <a:off x="3994978" y="1673766"/>
          <a:ext cx="3504334" cy="2854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000" kern="1200">
              <a:latin typeface="Times New Roman" pitchFamily="18" charset="0"/>
              <a:cs typeface="Times New Roman" pitchFamily="18" charset="0"/>
            </a:rPr>
            <a:t>string name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000" kern="1200">
              <a:latin typeface="Times New Roman" pitchFamily="18" charset="0"/>
              <a:cs typeface="Times New Roman" pitchFamily="18" charset="0"/>
            </a:rPr>
            <a:t>string tag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000" kern="1200">
              <a:latin typeface="Times New Roman" pitchFamily="18" charset="0"/>
              <a:cs typeface="Times New Roman" pitchFamily="18" charset="0"/>
            </a:rPr>
            <a:t>bool signe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000" kern="1200">
              <a:latin typeface="Times New Roman" pitchFamily="18" charset="0"/>
              <a:cs typeface="Times New Roman" pitchFamily="18" charset="0"/>
            </a:rPr>
            <a:t>unsigned rang</a:t>
          </a:r>
        </a:p>
      </dsp:txBody>
      <dsp:txXfrm>
        <a:off x="3994978" y="1673766"/>
        <a:ext cx="3504334" cy="28548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16DE5D-0EFC-44F7-A9A0-C8CBEBC47D18}">
      <dsp:nvSpPr>
        <dsp:cNvPr id="0" name=""/>
        <dsp:cNvSpPr/>
      </dsp:nvSpPr>
      <dsp:spPr>
        <a:xfrm>
          <a:off x="0" y="3937532"/>
          <a:ext cx="7499350" cy="86143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/>
            <a:t>Vérification de l'existance d'arcs bloqués</a:t>
          </a:r>
        </a:p>
      </dsp:txBody>
      <dsp:txXfrm>
        <a:off x="0" y="3937532"/>
        <a:ext cx="7499350" cy="465175"/>
      </dsp:txXfrm>
    </dsp:sp>
    <dsp:sp modelId="{383F7A10-05E8-4475-BFC7-922F78EEE0C6}">
      <dsp:nvSpPr>
        <dsp:cNvPr id="0" name=""/>
        <dsp:cNvSpPr/>
      </dsp:nvSpPr>
      <dsp:spPr>
        <a:xfrm>
          <a:off x="0" y="4385478"/>
          <a:ext cx="7499350" cy="39626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/>
            <a:t>Fonction : chercheBlocage()</a:t>
          </a:r>
        </a:p>
      </dsp:txBody>
      <dsp:txXfrm>
        <a:off x="0" y="4385478"/>
        <a:ext cx="7499350" cy="396260"/>
      </dsp:txXfrm>
    </dsp:sp>
    <dsp:sp modelId="{C087E659-094C-4B47-8423-C2DD06134E8A}">
      <dsp:nvSpPr>
        <dsp:cNvPr id="0" name=""/>
        <dsp:cNvSpPr/>
      </dsp:nvSpPr>
      <dsp:spPr>
        <a:xfrm rot="10800000">
          <a:off x="0" y="2625565"/>
          <a:ext cx="7499350" cy="1324888"/>
        </a:xfrm>
        <a:prstGeom prst="upArrowCallout">
          <a:avLst/>
        </a:prstGeom>
        <a:solidFill>
          <a:schemeClr val="accent3">
            <a:hueOff val="-5608813"/>
            <a:satOff val="-2884"/>
            <a:lumOff val="-1242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/>
            <a:t>Augmentation du flot sur ce chemin</a:t>
          </a:r>
        </a:p>
      </dsp:txBody>
      <dsp:txXfrm rot="-10800000">
        <a:off x="0" y="2625565"/>
        <a:ext cx="7499350" cy="465035"/>
      </dsp:txXfrm>
    </dsp:sp>
    <dsp:sp modelId="{E86D6493-8BC9-49F3-873D-4232A8CD34E1}">
      <dsp:nvSpPr>
        <dsp:cNvPr id="0" name=""/>
        <dsp:cNvSpPr/>
      </dsp:nvSpPr>
      <dsp:spPr>
        <a:xfrm>
          <a:off x="0" y="3090601"/>
          <a:ext cx="7499350" cy="396141"/>
        </a:xfrm>
        <a:prstGeom prst="rect">
          <a:avLst/>
        </a:prstGeom>
        <a:solidFill>
          <a:schemeClr val="accent3">
            <a:tint val="40000"/>
            <a:alpha val="90000"/>
            <a:hueOff val="-5458931"/>
            <a:satOff val="-4492"/>
            <a:lumOff val="-457"/>
            <a:alphaOff val="0"/>
          </a:schemeClr>
        </a:solidFill>
        <a:ln w="55000" cap="flat" cmpd="thickThin" algn="ctr">
          <a:solidFill>
            <a:schemeClr val="accent3">
              <a:tint val="40000"/>
              <a:alpha val="90000"/>
              <a:hueOff val="-5458931"/>
              <a:satOff val="-4492"/>
              <a:lumOff val="-4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/>
            <a:t>Fonction : augmentationFlot()</a:t>
          </a:r>
        </a:p>
      </dsp:txBody>
      <dsp:txXfrm>
        <a:off x="0" y="3090601"/>
        <a:ext cx="7499350" cy="396141"/>
      </dsp:txXfrm>
    </dsp:sp>
    <dsp:sp modelId="{0745294D-FC8E-4757-9564-F23936C7323C}">
      <dsp:nvSpPr>
        <dsp:cNvPr id="0" name=""/>
        <dsp:cNvSpPr/>
      </dsp:nvSpPr>
      <dsp:spPr>
        <a:xfrm rot="10800000">
          <a:off x="0" y="1313598"/>
          <a:ext cx="7499350" cy="1324888"/>
        </a:xfrm>
        <a:prstGeom prst="upArrowCallout">
          <a:avLst/>
        </a:prstGeom>
        <a:solidFill>
          <a:schemeClr val="accent3">
            <a:hueOff val="-11217627"/>
            <a:satOff val="-5768"/>
            <a:lumOff val="-2483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/>
            <a:t>Recherche d'un chemin allant de l'entrée à la sortie passant par cet arc</a:t>
          </a:r>
        </a:p>
      </dsp:txBody>
      <dsp:txXfrm rot="-10800000">
        <a:off x="0" y="1313598"/>
        <a:ext cx="7499350" cy="465035"/>
      </dsp:txXfrm>
    </dsp:sp>
    <dsp:sp modelId="{105107DD-864E-4483-8677-54A09E44EA1E}">
      <dsp:nvSpPr>
        <dsp:cNvPr id="0" name=""/>
        <dsp:cNvSpPr/>
      </dsp:nvSpPr>
      <dsp:spPr>
        <a:xfrm>
          <a:off x="0" y="1778634"/>
          <a:ext cx="7499350" cy="396141"/>
        </a:xfrm>
        <a:prstGeom prst="rect">
          <a:avLst/>
        </a:prstGeom>
        <a:solidFill>
          <a:schemeClr val="accent3">
            <a:tint val="40000"/>
            <a:alpha val="90000"/>
            <a:hueOff val="-10917861"/>
            <a:satOff val="-8983"/>
            <a:lumOff val="-914"/>
            <a:alphaOff val="0"/>
          </a:schemeClr>
        </a:solidFill>
        <a:ln w="55000" cap="flat" cmpd="thickThin" algn="ctr">
          <a:solidFill>
            <a:schemeClr val="accent3">
              <a:tint val="40000"/>
              <a:alpha val="90000"/>
              <a:hueOff val="-10917861"/>
              <a:satOff val="-8983"/>
              <a:lumOff val="-9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/>
            <a:t>Fonction : chercheChemin()</a:t>
          </a:r>
        </a:p>
      </dsp:txBody>
      <dsp:txXfrm>
        <a:off x="0" y="1778634"/>
        <a:ext cx="7499350" cy="396141"/>
      </dsp:txXfrm>
    </dsp:sp>
    <dsp:sp modelId="{317C5D74-B212-4681-B09C-5D46B611E710}">
      <dsp:nvSpPr>
        <dsp:cNvPr id="0" name=""/>
        <dsp:cNvSpPr/>
      </dsp:nvSpPr>
      <dsp:spPr>
        <a:xfrm rot="10800000">
          <a:off x="0" y="1632"/>
          <a:ext cx="7499350" cy="1324888"/>
        </a:xfrm>
        <a:prstGeom prst="upArrowCallout">
          <a:avLst/>
        </a:prstGeom>
        <a:solidFill>
          <a:schemeClr val="accent3">
            <a:hueOff val="-16826440"/>
            <a:satOff val="-8652"/>
            <a:lumOff val="-3725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/>
            <a:t>Obtention de l'arc de CR minimum</a:t>
          </a:r>
        </a:p>
      </dsp:txBody>
      <dsp:txXfrm rot="-10800000">
        <a:off x="0" y="1632"/>
        <a:ext cx="7499350" cy="465035"/>
      </dsp:txXfrm>
    </dsp:sp>
    <dsp:sp modelId="{28E00B58-7AF5-4A72-8499-C929D748B58B}">
      <dsp:nvSpPr>
        <dsp:cNvPr id="0" name=""/>
        <dsp:cNvSpPr/>
      </dsp:nvSpPr>
      <dsp:spPr>
        <a:xfrm>
          <a:off x="0" y="466667"/>
          <a:ext cx="7499350" cy="396141"/>
        </a:xfrm>
        <a:prstGeom prst="rect">
          <a:avLst/>
        </a:prstGeom>
        <a:solidFill>
          <a:schemeClr val="accent3">
            <a:tint val="40000"/>
            <a:alpha val="90000"/>
            <a:hueOff val="-16376792"/>
            <a:satOff val="-13475"/>
            <a:lumOff val="-1371"/>
            <a:alphaOff val="0"/>
          </a:schemeClr>
        </a:solidFill>
        <a:ln w="55000" cap="flat" cmpd="thickThin" algn="ctr">
          <a:solidFill>
            <a:schemeClr val="accent3">
              <a:tint val="40000"/>
              <a:alpha val="90000"/>
              <a:hueOff val="-16376792"/>
              <a:satOff val="-13475"/>
              <a:lumOff val="-137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/>
            <a:t>Fonction : arcNsMinCapacite()</a:t>
          </a:r>
        </a:p>
      </dsp:txBody>
      <dsp:txXfrm>
        <a:off x="0" y="466667"/>
        <a:ext cx="7499350" cy="3961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CD6A65-2368-4415-A90C-6A2DDCA9AC22}">
      <dsp:nvSpPr>
        <dsp:cNvPr id="0" name=""/>
        <dsp:cNvSpPr/>
      </dsp:nvSpPr>
      <dsp:spPr>
        <a:xfrm>
          <a:off x="0" y="4176861"/>
          <a:ext cx="7499350" cy="62284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/>
            <a:t>Suppression des marquages</a:t>
          </a:r>
        </a:p>
      </dsp:txBody>
      <dsp:txXfrm>
        <a:off x="0" y="4176861"/>
        <a:ext cx="7499350" cy="336338"/>
      </dsp:txXfrm>
    </dsp:sp>
    <dsp:sp modelId="{26B96492-B914-47CC-971A-F96D8FB39D8B}">
      <dsp:nvSpPr>
        <dsp:cNvPr id="0" name=""/>
        <dsp:cNvSpPr/>
      </dsp:nvSpPr>
      <dsp:spPr>
        <a:xfrm>
          <a:off x="0" y="4581462"/>
          <a:ext cx="7499350" cy="181686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/>
            <a:t>Fonction : clear()</a:t>
          </a:r>
        </a:p>
      </dsp:txBody>
      <dsp:txXfrm>
        <a:off x="0" y="4581462"/>
        <a:ext cx="7499350" cy="181686"/>
      </dsp:txXfrm>
    </dsp:sp>
    <dsp:sp modelId="{9A265BBF-0B25-4040-8CCD-0D94F9E1DD97}">
      <dsp:nvSpPr>
        <dsp:cNvPr id="0" name=""/>
        <dsp:cNvSpPr/>
      </dsp:nvSpPr>
      <dsp:spPr>
        <a:xfrm rot="10800000">
          <a:off x="0" y="3223792"/>
          <a:ext cx="7499350" cy="958994"/>
        </a:xfrm>
        <a:prstGeom prst="upArrowCallout">
          <a:avLst/>
        </a:prstGeom>
        <a:solidFill>
          <a:schemeClr val="accent3">
            <a:hueOff val="-4206610"/>
            <a:satOff val="-2163"/>
            <a:lumOff val="-931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/>
            <a:t>Augmentation ou dimininution des flots</a:t>
          </a:r>
        </a:p>
      </dsp:txBody>
      <dsp:txXfrm rot="-10800000">
        <a:off x="0" y="3223792"/>
        <a:ext cx="7499350" cy="336606"/>
      </dsp:txXfrm>
    </dsp:sp>
    <dsp:sp modelId="{39E57670-5FA0-4506-95F3-785BF29993FD}">
      <dsp:nvSpPr>
        <dsp:cNvPr id="0" name=""/>
        <dsp:cNvSpPr/>
      </dsp:nvSpPr>
      <dsp:spPr>
        <a:xfrm>
          <a:off x="0" y="3612777"/>
          <a:ext cx="7499350" cy="181632"/>
        </a:xfrm>
        <a:prstGeom prst="rect">
          <a:avLst/>
        </a:prstGeom>
        <a:solidFill>
          <a:schemeClr val="accent3">
            <a:tint val="40000"/>
            <a:alpha val="90000"/>
            <a:hueOff val="-4094198"/>
            <a:satOff val="-3369"/>
            <a:lumOff val="-343"/>
            <a:alphaOff val="0"/>
          </a:schemeClr>
        </a:solidFill>
        <a:ln w="55000" cap="flat" cmpd="thickThin" algn="ctr">
          <a:solidFill>
            <a:schemeClr val="accent3">
              <a:tint val="40000"/>
              <a:alpha val="90000"/>
              <a:hueOff val="-4094198"/>
              <a:satOff val="-3369"/>
              <a:lumOff val="-34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/>
            <a:t>Fonction : get_arc()</a:t>
          </a:r>
        </a:p>
      </dsp:txBody>
      <dsp:txXfrm>
        <a:off x="0" y="3612777"/>
        <a:ext cx="7499350" cy="181632"/>
      </dsp:txXfrm>
    </dsp:sp>
    <dsp:sp modelId="{C087E659-094C-4B47-8423-C2DD06134E8A}">
      <dsp:nvSpPr>
        <dsp:cNvPr id="0" name=""/>
        <dsp:cNvSpPr/>
      </dsp:nvSpPr>
      <dsp:spPr>
        <a:xfrm rot="10800000">
          <a:off x="0" y="2312522"/>
          <a:ext cx="7499350" cy="917194"/>
        </a:xfrm>
        <a:prstGeom prst="upArrowCallout">
          <a:avLst/>
        </a:prstGeom>
        <a:solidFill>
          <a:schemeClr val="accent3">
            <a:hueOff val="-8413220"/>
            <a:satOff val="-4326"/>
            <a:lumOff val="-1863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/>
            <a:t>Trouver la variable </a:t>
          </a:r>
          <a:r>
            <a:rPr lang="fr-FR" sz="2000" i="1" kern="1200"/>
            <a:t>minimum</a:t>
          </a:r>
        </a:p>
      </dsp:txBody>
      <dsp:txXfrm rot="-10800000">
        <a:off x="0" y="2312522"/>
        <a:ext cx="7499350" cy="321935"/>
      </dsp:txXfrm>
    </dsp:sp>
    <dsp:sp modelId="{E86D6493-8BC9-49F3-873D-4232A8CD34E1}">
      <dsp:nvSpPr>
        <dsp:cNvPr id="0" name=""/>
        <dsp:cNvSpPr/>
      </dsp:nvSpPr>
      <dsp:spPr>
        <a:xfrm>
          <a:off x="0" y="2680607"/>
          <a:ext cx="7499350" cy="181632"/>
        </a:xfrm>
        <a:prstGeom prst="rect">
          <a:avLst/>
        </a:prstGeom>
        <a:solidFill>
          <a:schemeClr val="accent3">
            <a:tint val="40000"/>
            <a:alpha val="90000"/>
            <a:hueOff val="-8188396"/>
            <a:satOff val="-6737"/>
            <a:lumOff val="-686"/>
            <a:alphaOff val="0"/>
          </a:schemeClr>
        </a:solidFill>
        <a:ln w="55000" cap="flat" cmpd="thickThin" algn="ctr">
          <a:solidFill>
            <a:schemeClr val="accent3">
              <a:tint val="40000"/>
              <a:alpha val="90000"/>
              <a:hueOff val="-8188396"/>
              <a:satOff val="-6737"/>
              <a:lumOff val="-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/>
            <a:t>Fonction : get_capa_resi() et get_arc()</a:t>
          </a:r>
        </a:p>
      </dsp:txBody>
      <dsp:txXfrm>
        <a:off x="0" y="2680607"/>
        <a:ext cx="7499350" cy="181632"/>
      </dsp:txXfrm>
    </dsp:sp>
    <dsp:sp modelId="{0745294D-FC8E-4757-9564-F23936C7323C}">
      <dsp:nvSpPr>
        <dsp:cNvPr id="0" name=""/>
        <dsp:cNvSpPr/>
      </dsp:nvSpPr>
      <dsp:spPr>
        <a:xfrm rot="10800000">
          <a:off x="0" y="761548"/>
          <a:ext cx="7499350" cy="1556898"/>
        </a:xfrm>
        <a:prstGeom prst="upArrowCallout">
          <a:avLst/>
        </a:prstGeom>
        <a:solidFill>
          <a:schemeClr val="accent3">
            <a:hueOff val="-12619830"/>
            <a:satOff val="-6489"/>
            <a:lumOff val="-2794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/>
            <a:t>Chercher un chemin allant de l'entrée du réseau à la sortie passant par les sommets marqués</a:t>
          </a:r>
        </a:p>
      </dsp:txBody>
      <dsp:txXfrm rot="-10800000">
        <a:off x="0" y="761548"/>
        <a:ext cx="7499350" cy="546471"/>
      </dsp:txXfrm>
    </dsp:sp>
    <dsp:sp modelId="{105107DD-864E-4483-8677-54A09E44EA1E}">
      <dsp:nvSpPr>
        <dsp:cNvPr id="0" name=""/>
        <dsp:cNvSpPr/>
      </dsp:nvSpPr>
      <dsp:spPr>
        <a:xfrm>
          <a:off x="0" y="1464078"/>
          <a:ext cx="7499350" cy="277410"/>
        </a:xfrm>
        <a:prstGeom prst="rect">
          <a:avLst/>
        </a:prstGeom>
        <a:solidFill>
          <a:schemeClr val="accent3">
            <a:tint val="40000"/>
            <a:alpha val="90000"/>
            <a:hueOff val="-12282594"/>
            <a:satOff val="-10106"/>
            <a:lumOff val="-1028"/>
            <a:alphaOff val="0"/>
          </a:schemeClr>
        </a:solidFill>
        <a:ln w="55000" cap="flat" cmpd="thickThin" algn="ctr">
          <a:solidFill>
            <a:schemeClr val="accent3">
              <a:tint val="40000"/>
              <a:alpha val="90000"/>
              <a:hueOff val="-12282594"/>
              <a:satOff val="-10106"/>
              <a:lumOff val="-10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/>
            <a:t>Fonction : get_chemin()</a:t>
          </a:r>
        </a:p>
      </dsp:txBody>
      <dsp:txXfrm>
        <a:off x="0" y="1464078"/>
        <a:ext cx="7499350" cy="277410"/>
      </dsp:txXfrm>
    </dsp:sp>
    <dsp:sp modelId="{317C5D74-B212-4681-B09C-5D46B611E710}">
      <dsp:nvSpPr>
        <dsp:cNvPr id="0" name=""/>
        <dsp:cNvSpPr/>
      </dsp:nvSpPr>
      <dsp:spPr>
        <a:xfrm rot="10800000">
          <a:off x="0" y="888"/>
          <a:ext cx="7499350" cy="766585"/>
        </a:xfrm>
        <a:prstGeom prst="upArrowCallout">
          <a:avLst/>
        </a:prstGeom>
        <a:solidFill>
          <a:schemeClr val="accent3">
            <a:hueOff val="-16826440"/>
            <a:satOff val="-8652"/>
            <a:lumOff val="-3725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/>
            <a:t>Marquage des sommets</a:t>
          </a:r>
        </a:p>
      </dsp:txBody>
      <dsp:txXfrm rot="-10800000">
        <a:off x="0" y="888"/>
        <a:ext cx="7499350" cy="269071"/>
      </dsp:txXfrm>
    </dsp:sp>
    <dsp:sp modelId="{28E00B58-7AF5-4A72-8499-C929D748B58B}">
      <dsp:nvSpPr>
        <dsp:cNvPr id="0" name=""/>
        <dsp:cNvSpPr/>
      </dsp:nvSpPr>
      <dsp:spPr>
        <a:xfrm>
          <a:off x="0" y="293668"/>
          <a:ext cx="7499350" cy="181632"/>
        </a:xfrm>
        <a:prstGeom prst="rect">
          <a:avLst/>
        </a:prstGeom>
        <a:solidFill>
          <a:schemeClr val="accent3">
            <a:tint val="40000"/>
            <a:alpha val="90000"/>
            <a:hueOff val="-16376792"/>
            <a:satOff val="-13475"/>
            <a:lumOff val="-1371"/>
            <a:alphaOff val="0"/>
          </a:schemeClr>
        </a:solidFill>
        <a:ln w="55000" cap="flat" cmpd="thickThin" algn="ctr">
          <a:solidFill>
            <a:schemeClr val="accent3">
              <a:tint val="40000"/>
              <a:alpha val="90000"/>
              <a:hueOff val="-16376792"/>
              <a:satOff val="-13475"/>
              <a:lumOff val="-137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/>
            <a:t>Fonctions : est_taguer()  et taguer()</a:t>
          </a:r>
        </a:p>
      </dsp:txBody>
      <dsp:txXfrm>
        <a:off x="0" y="293668"/>
        <a:ext cx="7499350" cy="1816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DFC1A9-0FAF-41A1-B7C8-85C3254A2492}" type="datetimeFigureOut">
              <a:rPr lang="fr-FR" smtClean="0"/>
              <a:t>25/05/12</a:t>
            </a:fld>
            <a:endParaRPr lang="fr-FR"/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87D6E2-8D08-430E-9A60-679B1121CC08}" type="slidenum">
              <a:rPr lang="fr-FR" smtClean="0"/>
              <a:t>‹#›</a:t>
            </a:fld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DFC1A9-0FAF-41A1-B7C8-85C3254A2492}" type="datetimeFigureOut">
              <a:rPr lang="fr-FR" smtClean="0"/>
              <a:t>25/05/12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87D6E2-8D08-430E-9A60-679B1121CC08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DFC1A9-0FAF-41A1-B7C8-85C3254A2492}" type="datetimeFigureOut">
              <a:rPr lang="fr-FR" smtClean="0"/>
              <a:t>25/05/12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87D6E2-8D08-430E-9A60-679B1121CC08}" type="slidenum">
              <a:rPr lang="fr-FR" smtClean="0"/>
              <a:t>‹#›</a:t>
            </a:fld>
            <a:endParaRPr lang="fr-FR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DFC1A9-0FAF-41A1-B7C8-85C3254A2492}" type="datetimeFigureOut">
              <a:rPr lang="fr-FR" smtClean="0"/>
              <a:t>25/05/12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87D6E2-8D08-430E-9A60-679B1121CC08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DFC1A9-0FAF-41A1-B7C8-85C3254A2492}" type="datetimeFigureOut">
              <a:rPr lang="fr-FR" smtClean="0"/>
              <a:t>25/05/12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87D6E2-8D08-430E-9A60-679B1121CC08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DFC1A9-0FAF-41A1-B7C8-85C3254A2492}" type="datetimeFigureOut">
              <a:rPr lang="fr-FR" smtClean="0"/>
              <a:t>25/05/12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87D6E2-8D08-430E-9A60-679B1121CC08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DFC1A9-0FAF-41A1-B7C8-85C3254A2492}" type="datetimeFigureOut">
              <a:rPr lang="fr-FR" smtClean="0"/>
              <a:t>25/05/12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87D6E2-8D08-430E-9A60-679B1121CC08}" type="slidenum">
              <a:rPr lang="fr-FR" smtClean="0"/>
              <a:t>‹#›</a:t>
            </a:fld>
            <a:endParaRPr lang="fr-FR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DFC1A9-0FAF-41A1-B7C8-85C3254A2492}" type="datetimeFigureOut">
              <a:rPr lang="fr-FR" smtClean="0"/>
              <a:t>25/05/12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87D6E2-8D08-430E-9A60-679B1121CC08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DFC1A9-0FAF-41A1-B7C8-85C3254A2492}" type="datetimeFigureOut">
              <a:rPr lang="fr-FR" smtClean="0"/>
              <a:t>25/05/12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87D6E2-8D08-430E-9A60-679B1121CC08}" type="slidenum">
              <a:rPr lang="fr-FR" smtClean="0"/>
              <a:t>‹#›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DFC1A9-0FAF-41A1-B7C8-85C3254A2492}" type="datetimeFigureOut">
              <a:rPr lang="fr-FR" smtClean="0"/>
              <a:t>25/05/12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87D6E2-8D08-430E-9A60-679B1121CC08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DFC1A9-0FAF-41A1-B7C8-85C3254A2492}" type="datetimeFigureOut">
              <a:rPr lang="fr-FR" smtClean="0"/>
              <a:t>25/05/12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87D6E2-8D08-430E-9A60-679B1121CC08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6DFC1A9-0FAF-41A1-B7C8-85C3254A2492}" type="datetimeFigureOut">
              <a:rPr lang="fr-FR" smtClean="0"/>
              <a:t>25/05/12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FR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687D6E2-8D08-430E-9A60-679B1121CC08}" type="slidenum">
              <a:rPr lang="fr-FR" smtClean="0"/>
              <a:t>‹#›</a:t>
            </a:fld>
            <a:endParaRPr lang="fr-FR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346096" y="359898"/>
            <a:ext cx="7618392" cy="1472184"/>
          </a:xfrm>
        </p:spPr>
        <p:txBody>
          <a:bodyPr>
            <a:normAutofit/>
          </a:bodyPr>
          <a:lstStyle/>
          <a:p>
            <a:r>
              <a:rPr lang="fr-FR" b="1" dirty="0" smtClean="0"/>
              <a:t>Optimisation et Complexité</a:t>
            </a:r>
            <a:endParaRPr lang="fr-FR" b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699592" y="3776464"/>
            <a:ext cx="6400800" cy="2028800"/>
          </a:xfrm>
        </p:spPr>
        <p:txBody>
          <a:bodyPr>
            <a:normAutofit/>
          </a:bodyPr>
          <a:lstStyle/>
          <a:p>
            <a:pPr algn="ctr"/>
            <a:r>
              <a:rPr lang="fr-FR" dirty="0" smtClean="0"/>
              <a:t>2012</a:t>
            </a:r>
          </a:p>
          <a:p>
            <a:pPr algn="ctr"/>
            <a:r>
              <a:rPr lang="fr-FR" dirty="0" smtClean="0"/>
              <a:t>CHEUCLE Pierre</a:t>
            </a:r>
          </a:p>
          <a:p>
            <a:pPr algn="ctr"/>
            <a:r>
              <a:rPr lang="fr-FR" dirty="0" smtClean="0"/>
              <a:t>ODIER Valentin</a:t>
            </a:r>
          </a:p>
          <a:p>
            <a:pPr algn="ctr"/>
            <a:r>
              <a:rPr lang="fr-FR" dirty="0" smtClean="0"/>
              <a:t>WAKIM Marie</a:t>
            </a:r>
            <a:endParaRPr lang="fr-FR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2452856" y="2316856"/>
            <a:ext cx="4855448" cy="896120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fr-FR" sz="2400" i="1" dirty="0" smtClean="0"/>
              <a:t>Résoudre un problème de flot par les algorithmes de Bloch et Ford-</a:t>
            </a:r>
            <a:r>
              <a:rPr lang="fr-FR" sz="2400" i="1" dirty="0" err="1" smtClean="0"/>
              <a:t>Fulkerson</a:t>
            </a:r>
            <a:endParaRPr lang="fr-FR" sz="2400" i="1" dirty="0"/>
          </a:p>
        </p:txBody>
      </p:sp>
    </p:spTree>
    <p:extLst>
      <p:ext uri="{BB962C8B-B14F-4D97-AF65-F5344CB8AC3E}">
        <p14:creationId xmlns:p14="http://schemas.microsoft.com/office/powerpoint/2010/main" val="116323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Structure de données</a:t>
            </a:r>
          </a:p>
          <a:p>
            <a:endParaRPr lang="fr-FR" dirty="0" smtClean="0"/>
          </a:p>
          <a:p>
            <a:r>
              <a:rPr lang="fr-FR" dirty="0" smtClean="0"/>
              <a:t>Algorithme de Bloch</a:t>
            </a:r>
          </a:p>
          <a:p>
            <a:endParaRPr lang="fr-FR" dirty="0"/>
          </a:p>
          <a:p>
            <a:r>
              <a:rPr lang="fr-FR" dirty="0" smtClean="0"/>
              <a:t>Algorithme de Ford-</a:t>
            </a:r>
            <a:r>
              <a:rPr lang="fr-FR" dirty="0" err="1" smtClean="0"/>
              <a:t>Fulkerson</a:t>
            </a:r>
            <a:endParaRPr lang="fr-FR" dirty="0" smtClean="0"/>
          </a:p>
          <a:p>
            <a:endParaRPr lang="fr-FR" dirty="0"/>
          </a:p>
          <a:p>
            <a:r>
              <a:rPr lang="fr-FR" dirty="0" smtClean="0"/>
              <a:t>Affichage des résultats</a:t>
            </a:r>
          </a:p>
          <a:p>
            <a:endParaRPr lang="fr-FR" dirty="0"/>
          </a:p>
          <a:p>
            <a:r>
              <a:rPr lang="fr-FR" dirty="0" smtClean="0"/>
              <a:t>Test du programme</a:t>
            </a:r>
          </a:p>
        </p:txBody>
      </p:sp>
    </p:spTree>
    <p:extLst>
      <p:ext uri="{BB962C8B-B14F-4D97-AF65-F5344CB8AC3E}">
        <p14:creationId xmlns:p14="http://schemas.microsoft.com/office/powerpoint/2010/main" val="3076477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Structure de données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5009360"/>
              </p:ext>
            </p:extLst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54209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Algorithme de Bloch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5118261"/>
              </p:ext>
            </p:extLst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85292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Algorithme de Ford-</a:t>
            </a:r>
            <a:r>
              <a:rPr lang="fr-FR" dirty="0" err="1" smtClean="0"/>
              <a:t>Fulkerson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4865594"/>
              </p:ext>
            </p:extLst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89402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Affichage des résultats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76056" y="1292696"/>
            <a:ext cx="3639164" cy="4800600"/>
          </a:xfrm>
          <a:prstGeom prst="rect">
            <a:avLst/>
          </a:prstGeom>
        </p:spPr>
      </p:pic>
      <p:pic>
        <p:nvPicPr>
          <p:cNvPr id="5" name="Image 4"/>
          <p:cNvPicPr/>
          <p:nvPr/>
        </p:nvPicPr>
        <p:blipFill>
          <a:blip r:embed="rId3"/>
          <a:stretch>
            <a:fillRect/>
          </a:stretch>
        </p:blipFill>
        <p:spPr>
          <a:xfrm>
            <a:off x="1093847" y="3859371"/>
            <a:ext cx="3766185" cy="1873885"/>
          </a:xfrm>
          <a:prstGeom prst="rect">
            <a:avLst/>
          </a:prstGeom>
        </p:spPr>
      </p:pic>
      <p:pic>
        <p:nvPicPr>
          <p:cNvPr id="6" name="Image 5"/>
          <p:cNvPicPr/>
          <p:nvPr/>
        </p:nvPicPr>
        <p:blipFill>
          <a:blip r:embed="rId4"/>
          <a:stretch>
            <a:fillRect/>
          </a:stretch>
        </p:blipFill>
        <p:spPr>
          <a:xfrm>
            <a:off x="1093847" y="1840607"/>
            <a:ext cx="1934845" cy="187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00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Test du programme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191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473344" y="2857500"/>
            <a:ext cx="6197312" cy="1143000"/>
          </a:xfrm>
        </p:spPr>
        <p:txBody>
          <a:bodyPr/>
          <a:lstStyle/>
          <a:p>
            <a:r>
              <a:rPr lang="fr-FR" dirty="0" smtClean="0"/>
              <a:t>Merci pour votre attention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1285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Rotond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21</TotalTime>
  <Words>203</Words>
  <Application>Microsoft Macintosh PowerPoint</Application>
  <PresentationFormat>Présentation à l'écran (4:3)</PresentationFormat>
  <Paragraphs>54</Paragraphs>
  <Slides>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Solstice</vt:lpstr>
      <vt:lpstr>Optimisation et Complexité</vt:lpstr>
      <vt:lpstr>Plan</vt:lpstr>
      <vt:lpstr>Structure de données</vt:lpstr>
      <vt:lpstr>Algorithme de Bloch</vt:lpstr>
      <vt:lpstr>Algorithme de Ford-Fulkerson</vt:lpstr>
      <vt:lpstr>Affichage des résultats</vt:lpstr>
      <vt:lpstr>Test du programme</vt:lpstr>
      <vt:lpstr>Merci pour votre attention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Optimisation et Complexité</dc:title>
  <dc:creator>Marie</dc:creator>
  <cp:lastModifiedBy>Marie</cp:lastModifiedBy>
  <cp:revision>3</cp:revision>
  <dcterms:created xsi:type="dcterms:W3CDTF">2012-05-20T22:15:17Z</dcterms:created>
  <dcterms:modified xsi:type="dcterms:W3CDTF">2012-05-25T11:48:03Z</dcterms:modified>
</cp:coreProperties>
</file>