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60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46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8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455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11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97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2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48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540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51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4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4D913-1C82-4D37-8D34-7EFEFCA3BF4E}" type="datetimeFigureOut">
              <a:rPr lang="fr-FR" smtClean="0"/>
              <a:t>16/03/2011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9FCA9-E71A-4CD9-BD59-60CD49534B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4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Nos axes de recherche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83768" y="3886200"/>
            <a:ext cx="4176464" cy="1752600"/>
          </a:xfrm>
        </p:spPr>
        <p:txBody>
          <a:bodyPr anchor="ctr"/>
          <a:lstStyle/>
          <a:p>
            <a:r>
              <a:rPr lang="fr-FR" dirty="0" smtClean="0"/>
              <a:t>Les changements qui nous tiennent à cœur.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985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grandes valeurs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Solution tout en un</a:t>
            </a:r>
          </a:p>
          <a:p>
            <a:pPr lvl="1"/>
            <a:r>
              <a:rPr lang="fr-FR" dirty="0" smtClean="0"/>
              <a:t>Plupart des outils intégrés</a:t>
            </a:r>
          </a:p>
          <a:p>
            <a:pPr lvl="1"/>
            <a:r>
              <a:rPr lang="fr-FR" dirty="0" smtClean="0"/>
              <a:t>Un minimum d’accessoires amovibles</a:t>
            </a:r>
          </a:p>
          <a:p>
            <a:pPr lvl="1"/>
            <a:r>
              <a:rPr lang="fr-FR" dirty="0" smtClean="0"/>
              <a:t>Compacte et légère (transportable)</a:t>
            </a:r>
          </a:p>
          <a:p>
            <a:endParaRPr lang="fr-FR" dirty="0"/>
          </a:p>
          <a:p>
            <a:r>
              <a:rPr lang="fr-FR" dirty="0" smtClean="0"/>
              <a:t>Manipulation</a:t>
            </a:r>
          </a:p>
          <a:p>
            <a:pPr lvl="1"/>
            <a:r>
              <a:rPr lang="fr-FR" dirty="0" smtClean="0"/>
              <a:t>Simple et rapide</a:t>
            </a:r>
          </a:p>
          <a:p>
            <a:pPr lvl="1"/>
            <a:r>
              <a:rPr lang="fr-FR" dirty="0" smtClean="0"/>
              <a:t>Pas ou peu de tentatives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40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changer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SeeSnake</a:t>
            </a:r>
            <a:r>
              <a:rPr lang="fr-FR" dirty="0" smtClean="0"/>
              <a:t> de RIDGID</a:t>
            </a:r>
          </a:p>
          <a:p>
            <a:pPr lvl="1"/>
            <a:r>
              <a:rPr lang="fr-FR" dirty="0" smtClean="0"/>
              <a:t>Objectifs basiques atteints</a:t>
            </a:r>
          </a:p>
          <a:p>
            <a:pPr lvl="1"/>
            <a:r>
              <a:rPr lang="fr-FR" dirty="0" smtClean="0"/>
              <a:t>Fonctionnalités avancées hors de portée</a:t>
            </a:r>
          </a:p>
          <a:p>
            <a:pPr lvl="1"/>
            <a:r>
              <a:rPr lang="fr-FR" dirty="0" smtClean="0"/>
              <a:t>Trop de « tours de passe-passe »</a:t>
            </a:r>
          </a:p>
          <a:p>
            <a:pPr lvl="1"/>
            <a:r>
              <a:rPr lang="fr-FR" dirty="0" smtClean="0"/>
              <a:t>Aucune précision à 2,5m de distance</a:t>
            </a:r>
          </a:p>
          <a:p>
            <a:pPr lvl="1"/>
            <a:endParaRPr lang="fr-FR" dirty="0"/>
          </a:p>
          <a:p>
            <a:r>
              <a:rPr lang="fr-FR" dirty="0" smtClean="0"/>
              <a:t>Adaptons-le à nos releveurs!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405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problèmes (1/4)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dérapage sur le compteur</a:t>
            </a:r>
          </a:p>
          <a:p>
            <a:pPr lvl="1"/>
            <a:r>
              <a:rPr lang="fr-FR" dirty="0" smtClean="0"/>
              <a:t>Problème principal</a:t>
            </a:r>
          </a:p>
          <a:p>
            <a:pPr lvl="1"/>
            <a:r>
              <a:rPr lang="fr-FR" dirty="0" smtClean="0"/>
              <a:t>Deux parties désolidarisées</a:t>
            </a:r>
          </a:p>
          <a:p>
            <a:pPr lvl="1"/>
            <a:r>
              <a:rPr lang="fr-FR" dirty="0" smtClean="0"/>
              <a:t>Surface instable</a:t>
            </a:r>
          </a:p>
          <a:p>
            <a:pPr lvl="1"/>
            <a:r>
              <a:rPr lang="fr-FR" dirty="0" smtClean="0"/>
              <a:t>Cruel manque </a:t>
            </a:r>
            <a:r>
              <a:rPr lang="fr-FR" smtClean="0"/>
              <a:t>de précision</a:t>
            </a:r>
            <a:endParaRPr lang="fr-FR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34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problèmes</a:t>
            </a:r>
            <a:r>
              <a:rPr lang="fr-FR" dirty="0" smtClean="0"/>
              <a:t> (2/4)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L’ouverture du clapet</a:t>
            </a:r>
          </a:p>
          <a:p>
            <a:pPr lvl="1"/>
            <a:r>
              <a:rPr lang="fr-FR" dirty="0" smtClean="0"/>
              <a:t>Click fort de déverrouillage</a:t>
            </a:r>
          </a:p>
          <a:p>
            <a:pPr lvl="1"/>
            <a:r>
              <a:rPr lang="fr-FR" dirty="0" smtClean="0"/>
              <a:t>Accompagnement du clapet à 90°</a:t>
            </a:r>
          </a:p>
          <a:p>
            <a:pPr lvl="1"/>
            <a:r>
              <a:rPr lang="fr-FR" dirty="0" smtClean="0"/>
              <a:t>Effort vertical parfois impossible</a:t>
            </a:r>
          </a:p>
          <a:p>
            <a:pPr lvl="1"/>
            <a:r>
              <a:rPr lang="fr-FR" dirty="0" smtClean="0"/>
              <a:t>Besoin de précision à distance</a:t>
            </a:r>
          </a:p>
        </p:txBody>
      </p:sp>
    </p:spTree>
    <p:extLst>
      <p:ext uri="{BB962C8B-B14F-4D97-AF65-F5344CB8AC3E}">
        <p14:creationId xmlns:p14="http://schemas.microsoft.com/office/powerpoint/2010/main" val="998651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problèmes</a:t>
            </a:r>
            <a:r>
              <a:rPr lang="fr-FR" dirty="0" smtClean="0"/>
              <a:t> (3/4)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</a:t>
            </a:r>
            <a:r>
              <a:rPr lang="fr-FR" dirty="0"/>
              <a:t>é</a:t>
            </a:r>
            <a:r>
              <a:rPr lang="fr-FR" dirty="0" smtClean="0"/>
              <a:t>clairage</a:t>
            </a:r>
          </a:p>
          <a:p>
            <a:pPr lvl="1"/>
            <a:r>
              <a:rPr lang="fr-FR" dirty="0" smtClean="0"/>
              <a:t>Reflet inévitable</a:t>
            </a:r>
          </a:p>
          <a:p>
            <a:pPr lvl="1"/>
            <a:r>
              <a:rPr lang="fr-FR" dirty="0" smtClean="0"/>
              <a:t>Réglage inutile</a:t>
            </a:r>
          </a:p>
          <a:p>
            <a:pPr lvl="1"/>
            <a:r>
              <a:rPr lang="fr-FR" dirty="0" smtClean="0"/>
              <a:t>Se frayer un chemin 		Oui</a:t>
            </a:r>
          </a:p>
          <a:p>
            <a:pPr lvl="1"/>
            <a:r>
              <a:rPr lang="fr-FR" dirty="0" smtClean="0"/>
              <a:t>Faire ressortir des caractères 	Non</a:t>
            </a:r>
          </a:p>
        </p:txBody>
      </p:sp>
    </p:spTree>
    <p:extLst>
      <p:ext uri="{BB962C8B-B14F-4D97-AF65-F5344CB8AC3E}">
        <p14:creationId xmlns:p14="http://schemas.microsoft.com/office/powerpoint/2010/main" val="262221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problèmes</a:t>
            </a:r>
            <a:r>
              <a:rPr lang="fr-FR" dirty="0" smtClean="0"/>
              <a:t> (4/4)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 Nettoyage</a:t>
            </a:r>
          </a:p>
          <a:p>
            <a:pPr lvl="1"/>
            <a:r>
              <a:rPr lang="fr-FR" dirty="0" smtClean="0"/>
              <a:t>Saleté sur l’identifiant client / le compteur</a:t>
            </a:r>
            <a:endParaRPr lang="fr-FR" dirty="0"/>
          </a:p>
          <a:p>
            <a:pPr lvl="1"/>
            <a:r>
              <a:rPr lang="fr-FR" dirty="0" smtClean="0"/>
              <a:t>Variété des salissures (graisse, poussière, boue, …)</a:t>
            </a:r>
          </a:p>
          <a:p>
            <a:pPr lvl="1"/>
            <a:r>
              <a:rPr lang="fr-FR" dirty="0" smtClean="0"/>
              <a:t>Force de nettoyage</a:t>
            </a:r>
          </a:p>
          <a:p>
            <a:pPr lvl="1"/>
            <a:r>
              <a:rPr lang="fr-FR" dirty="0" smtClean="0"/>
              <a:t>Précision à distance</a:t>
            </a:r>
          </a:p>
        </p:txBody>
      </p:sp>
    </p:spTree>
    <p:extLst>
      <p:ext uri="{BB962C8B-B14F-4D97-AF65-F5344CB8AC3E}">
        <p14:creationId xmlns:p14="http://schemas.microsoft.com/office/powerpoint/2010/main" val="26386591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152</Words>
  <Application>Microsoft Office PowerPoint</Application>
  <PresentationFormat>Affichage à l'écran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Nos axes de recherche</vt:lpstr>
      <vt:lpstr>Nos grandes valeurs</vt:lpstr>
      <vt:lpstr>Pourquoi changer ?</vt:lpstr>
      <vt:lpstr>Nos problèmes (1/4)</vt:lpstr>
      <vt:lpstr>Nos problèmes (2/4)</vt:lpstr>
      <vt:lpstr>Nos problèmes (3/4)</vt:lpstr>
      <vt:lpstr>Nos problèmes (4/4)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 axes de recherche</dc:title>
  <dc:creator>Tom</dc:creator>
  <cp:lastModifiedBy>Tom</cp:lastModifiedBy>
  <cp:revision>8</cp:revision>
  <dcterms:created xsi:type="dcterms:W3CDTF">2011-03-16T20:41:34Z</dcterms:created>
  <dcterms:modified xsi:type="dcterms:W3CDTF">2011-03-16T22:47:22Z</dcterms:modified>
</cp:coreProperties>
</file>