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F273E15-0314-4672-9CF6-182A14C31879}" type="datetimeFigureOut">
              <a:rPr lang="fr-FR" smtClean="0"/>
              <a:t>03/12/2012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260A181-8D7B-473D-B18A-D16FEA225E6F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titrisation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Par</a:t>
            </a:r>
          </a:p>
          <a:p>
            <a:r>
              <a:rPr lang="fr-FR" dirty="0" smtClean="0"/>
              <a:t>Bruno GABRIEL</a:t>
            </a:r>
          </a:p>
          <a:p>
            <a:r>
              <a:rPr lang="fr-FR" dirty="0" smtClean="0"/>
              <a:t>Jean-François LUSTIN</a:t>
            </a:r>
          </a:p>
          <a:p>
            <a:r>
              <a:rPr lang="fr-FR" dirty="0" smtClean="0"/>
              <a:t>Nicolas MORTIER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808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Adosser un panier d’entités à un titre</a:t>
            </a:r>
          </a:p>
          <a:p>
            <a:endParaRPr lang="fr-FR" dirty="0"/>
          </a:p>
          <a:p>
            <a:r>
              <a:rPr lang="fr-FR" dirty="0" smtClean="0"/>
              <a:t>Exemples:</a:t>
            </a:r>
          </a:p>
          <a:p>
            <a:pPr lvl="1"/>
            <a:r>
              <a:rPr lang="fr-FR" dirty="0" smtClean="0"/>
              <a:t> FCP</a:t>
            </a:r>
          </a:p>
          <a:p>
            <a:pPr lvl="1"/>
            <a:r>
              <a:rPr lang="fr-FR" dirty="0" smtClean="0"/>
              <a:t>SICAV</a:t>
            </a:r>
          </a:p>
          <a:p>
            <a:endParaRPr lang="fr-FR" dirty="0" smtClean="0"/>
          </a:p>
          <a:p>
            <a:r>
              <a:rPr lang="fr-FR" dirty="0" smtClean="0"/>
              <a:t>Nature « obligataire »</a:t>
            </a:r>
          </a:p>
          <a:p>
            <a:endParaRPr lang="fr-FR" dirty="0"/>
          </a:p>
          <a:p>
            <a:r>
              <a:rPr lang="fr-FR" dirty="0" smtClean="0"/>
              <a:t>Durée de vie limitée</a:t>
            </a:r>
          </a:p>
          <a:p>
            <a:endParaRPr lang="fr-FR" dirty="0"/>
          </a:p>
          <a:p>
            <a:r>
              <a:rPr lang="fr-FR" dirty="0" smtClean="0"/>
              <a:t>Distribution de revenus (calculs connus mais pas garantis)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titrisation</a:t>
            </a:r>
            <a:br>
              <a:rPr lang="fr-FR" dirty="0" smtClean="0"/>
            </a:br>
            <a:r>
              <a:rPr lang="fr-FR" dirty="0" smtClean="0"/>
              <a:t>Définition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907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titrisation</a:t>
            </a:r>
            <a:br>
              <a:rPr lang="fr-FR" dirty="0" smtClean="0"/>
            </a:br>
            <a:r>
              <a:rPr lang="fr-FR" dirty="0" smtClean="0"/>
              <a:t>Comment ?</a:t>
            </a:r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971600" y="2204864"/>
            <a:ext cx="7488832" cy="417646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88840"/>
            <a:ext cx="558264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58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titrisation</a:t>
            </a:r>
            <a:br>
              <a:rPr lang="fr-FR" dirty="0" smtClean="0"/>
            </a:br>
            <a:r>
              <a:rPr lang="fr-FR" dirty="0" smtClean="0"/>
              <a:t>Pourquoi ?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1" y="2780928"/>
            <a:ext cx="8926168" cy="22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931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la qualité douteuse de certaines créances </a:t>
            </a:r>
            <a:r>
              <a:rPr lang="fr-FR" dirty="0" err="1" smtClean="0"/>
              <a:t>titrisées</a:t>
            </a:r>
            <a:endParaRPr lang="fr-FR" dirty="0" smtClean="0"/>
          </a:p>
          <a:p>
            <a:endParaRPr lang="fr-FR" dirty="0"/>
          </a:p>
          <a:p>
            <a:r>
              <a:rPr lang="fr-FR" dirty="0"/>
              <a:t>la capacité des agences de notation à évaluer </a:t>
            </a:r>
            <a:r>
              <a:rPr lang="fr-FR" dirty="0" smtClean="0"/>
              <a:t>le risque </a:t>
            </a:r>
            <a:r>
              <a:rPr lang="fr-FR" dirty="0"/>
              <a:t>de crédit des différentes tranches de </a:t>
            </a:r>
            <a:r>
              <a:rPr lang="fr-FR" dirty="0" smtClean="0"/>
              <a:t>dettes</a:t>
            </a:r>
          </a:p>
          <a:p>
            <a:endParaRPr lang="fr-FR" dirty="0"/>
          </a:p>
          <a:p>
            <a:r>
              <a:rPr lang="fr-FR" dirty="0"/>
              <a:t>la corrélation entre les créances d’un même </a:t>
            </a:r>
            <a:r>
              <a:rPr lang="fr-FR" dirty="0" smtClean="0"/>
              <a:t>portefeuille</a:t>
            </a:r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Titrisation</a:t>
            </a:r>
            <a:br>
              <a:rPr lang="fr-FR" dirty="0" smtClean="0"/>
            </a:br>
            <a:r>
              <a:rPr lang="fr-FR" dirty="0" smtClean="0"/>
              <a:t>Les risques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971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C’est le mécanisme de titrisation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</a:t>
            </a:r>
            <a:r>
              <a:rPr lang="fr-FR" dirty="0" err="1" smtClean="0"/>
              <a:t>slide</a:t>
            </a:r>
            <a:r>
              <a:rPr lang="fr-FR" dirty="0" smtClean="0"/>
              <a:t> sur ça?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626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90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vre relié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Livre reli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ivre reli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4153</TotalTime>
  <Words>72</Words>
  <Application>Microsoft Office PowerPoint</Application>
  <PresentationFormat>Affichage à l'écran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Livre relié</vt:lpstr>
      <vt:lpstr>La titrisation</vt:lpstr>
      <vt:lpstr>La titrisation Définition</vt:lpstr>
      <vt:lpstr>La titrisation Comment ?</vt:lpstr>
      <vt:lpstr>La titrisation Pourquoi ?</vt:lpstr>
      <vt:lpstr>Titrisation Les risques</vt:lpstr>
      <vt:lpstr>Une slide sur ça?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titrisation</dc:title>
  <dc:creator>gblucky</dc:creator>
  <cp:lastModifiedBy>gblucky</cp:lastModifiedBy>
  <cp:revision>9</cp:revision>
  <dcterms:created xsi:type="dcterms:W3CDTF">2012-12-03T13:26:04Z</dcterms:created>
  <dcterms:modified xsi:type="dcterms:W3CDTF">2012-12-06T10:39:08Z</dcterms:modified>
</cp:coreProperties>
</file>