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64" r:id="rId9"/>
    <p:sldId id="262" r:id="rId1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2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DB0959EA-EFFE-48C0-9947-B622E6BC4EF9}" type="datetimeFigureOut">
              <a:rPr lang="fr-FR" smtClean="0"/>
              <a:t>29/11/2012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FE7F84D2-6C3E-45DC-9D30-DEB3C65D82D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959EA-EFFE-48C0-9947-B622E6BC4EF9}" type="datetimeFigureOut">
              <a:rPr lang="fr-FR" smtClean="0"/>
              <a:t>29/11/2012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F84D2-6C3E-45DC-9D30-DEB3C65D82D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959EA-EFFE-48C0-9947-B622E6BC4EF9}" type="datetimeFigureOut">
              <a:rPr lang="fr-FR" smtClean="0"/>
              <a:t>29/11/2012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F84D2-6C3E-45DC-9D30-DEB3C65D82D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959EA-EFFE-48C0-9947-B622E6BC4EF9}" type="datetimeFigureOut">
              <a:rPr lang="fr-FR" smtClean="0"/>
              <a:t>29/11/2012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F84D2-6C3E-45DC-9D30-DEB3C65D82DF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959EA-EFFE-48C0-9947-B622E6BC4EF9}" type="datetimeFigureOut">
              <a:rPr lang="fr-FR" smtClean="0"/>
              <a:t>29/11/2012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F84D2-6C3E-45DC-9D30-DEB3C65D82DF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959EA-EFFE-48C0-9947-B622E6BC4EF9}" type="datetimeFigureOut">
              <a:rPr lang="fr-FR" smtClean="0"/>
              <a:t>29/11/2012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F84D2-6C3E-45DC-9D30-DEB3C65D82D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959EA-EFFE-48C0-9947-B622E6BC4EF9}" type="datetimeFigureOut">
              <a:rPr lang="fr-FR" smtClean="0"/>
              <a:t>29/11/2012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F84D2-6C3E-45DC-9D30-DEB3C65D82D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DB0959EA-EFFE-48C0-9947-B622E6BC4EF9}" type="datetimeFigureOut">
              <a:rPr lang="fr-FR" smtClean="0"/>
              <a:t>29/11/2012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FE7F84D2-6C3E-45DC-9D30-DEB3C65D82D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DB0959EA-EFFE-48C0-9947-B622E6BC4EF9}" type="datetimeFigureOut">
              <a:rPr lang="fr-FR" smtClean="0"/>
              <a:t>29/11/2012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FE7F84D2-6C3E-45DC-9D30-DEB3C65D82D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959EA-EFFE-48C0-9947-B622E6BC4EF9}" type="datetimeFigureOut">
              <a:rPr lang="fr-FR" smtClean="0"/>
              <a:t>29/11/2012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F84D2-6C3E-45DC-9D30-DEB3C65D82D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959EA-EFFE-48C0-9947-B622E6BC4EF9}" type="datetimeFigureOut">
              <a:rPr lang="fr-FR" smtClean="0"/>
              <a:t>29/11/2012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F84D2-6C3E-45DC-9D30-DEB3C65D82D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DB0959EA-EFFE-48C0-9947-B622E6BC4EF9}" type="datetimeFigureOut">
              <a:rPr lang="fr-FR" smtClean="0"/>
              <a:t>29/11/2012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FE7F84D2-6C3E-45DC-9D30-DEB3C65D82DF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Une avancée majeure dans la gestion de projet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996634"/>
          </a:xfrm>
        </p:spPr>
        <p:txBody>
          <a:bodyPr>
            <a:normAutofit fontScale="70000" lnSpcReduction="20000"/>
          </a:bodyPr>
          <a:lstStyle/>
          <a:p>
            <a:r>
              <a:rPr lang="fr-FR" dirty="0" smtClean="0"/>
              <a:t>Par</a:t>
            </a:r>
          </a:p>
          <a:p>
            <a:r>
              <a:rPr lang="fr-FR" dirty="0" smtClean="0"/>
              <a:t>Omar </a:t>
            </a:r>
            <a:r>
              <a:rPr lang="fr-FR" dirty="0" err="1" smtClean="0"/>
              <a:t>Ellouze</a:t>
            </a:r>
            <a:endParaRPr lang="fr-FR" dirty="0" smtClean="0"/>
          </a:p>
          <a:p>
            <a:r>
              <a:rPr lang="fr-FR" dirty="0" smtClean="0"/>
              <a:t>Bruno Gabriel</a:t>
            </a:r>
          </a:p>
          <a:p>
            <a:r>
              <a:rPr lang="fr-FR" dirty="0" smtClean="0"/>
              <a:t>Laurent Lim</a:t>
            </a:r>
            <a:endParaRPr lang="fr-FR" dirty="0" smtClean="0"/>
          </a:p>
          <a:p>
            <a:r>
              <a:rPr lang="fr-FR" dirty="0" err="1" smtClean="0"/>
              <a:t>Thavarasa</a:t>
            </a:r>
            <a:r>
              <a:rPr lang="fr-FR" dirty="0" smtClean="0"/>
              <a:t> </a:t>
            </a:r>
            <a:r>
              <a:rPr lang="fr-FR" dirty="0" err="1" smtClean="0"/>
              <a:t>Piruth</a:t>
            </a:r>
            <a:r>
              <a:rPr lang="fr-FR" dirty="0" err="1" smtClean="0"/>
              <a:t>viraj</a:t>
            </a:r>
            <a:endParaRPr lang="fr-FR" dirty="0" smtClean="0"/>
          </a:p>
          <a:p>
            <a:r>
              <a:rPr lang="fr-FR" dirty="0" smtClean="0"/>
              <a:t>Guillaume Régnier</a:t>
            </a:r>
          </a:p>
          <a:p>
            <a:r>
              <a:rPr lang="fr-FR" dirty="0" err="1" smtClean="0"/>
              <a:t>Charaf</a:t>
            </a:r>
            <a:r>
              <a:rPr lang="fr-FR" dirty="0" smtClean="0"/>
              <a:t> Salmi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3575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Présentation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Gestion de projet</a:t>
            </a:r>
          </a:p>
          <a:p>
            <a:endParaRPr lang="fr-FR" dirty="0"/>
          </a:p>
          <a:p>
            <a:r>
              <a:rPr lang="fr-FR" dirty="0" smtClean="0"/>
              <a:t>Multi :</a:t>
            </a:r>
          </a:p>
          <a:p>
            <a:pPr lvl="1"/>
            <a:r>
              <a:rPr lang="fr-FR" dirty="0" smtClean="0"/>
              <a:t>Postes</a:t>
            </a:r>
          </a:p>
          <a:p>
            <a:pPr lvl="1"/>
            <a:r>
              <a:rPr lang="fr-FR" dirty="0" err="1" smtClean="0"/>
              <a:t>View</a:t>
            </a:r>
            <a:endParaRPr lang="fr-FR" dirty="0" smtClean="0"/>
          </a:p>
          <a:p>
            <a:pPr lvl="1"/>
            <a:r>
              <a:rPr lang="fr-FR" dirty="0" smtClean="0"/>
              <a:t>Utilisateurs</a:t>
            </a:r>
          </a:p>
          <a:p>
            <a:pPr lvl="1"/>
            <a:endParaRPr lang="fr-FR" dirty="0" smtClean="0"/>
          </a:p>
          <a:p>
            <a:endParaRPr lang="fr-FR" dirty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92052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Présentation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endParaRPr lang="fr-FR" dirty="0" smtClean="0"/>
          </a:p>
          <a:p>
            <a:endParaRPr lang="fr-FR" dirty="0"/>
          </a:p>
          <a:p>
            <a:endParaRPr lang="fr-FR" dirty="0" smtClean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5107508"/>
              </p:ext>
            </p:extLst>
          </p:nvPr>
        </p:nvGraphicFramePr>
        <p:xfrm>
          <a:off x="1547664" y="2204864"/>
          <a:ext cx="6096000" cy="2961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/>
                <a:gridCol w="2032000"/>
                <a:gridCol w="20320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Utilisateur</a:t>
                      </a:r>
                      <a:endParaRPr lang="fr-FR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Ecrans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Hologramme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Son</a:t>
                      </a:r>
                      <a:endParaRPr lang="fr-FR" dirty="0"/>
                    </a:p>
                  </a:txBody>
                  <a:tcPr anchor="ctr"/>
                </a:tc>
              </a:tr>
              <a:tr h="370840">
                <a:tc rowSpan="5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KINECT</a:t>
                      </a:r>
                      <a:endParaRPr lang="fr-FR" dirty="0"/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38440"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SIRI</a:t>
                      </a:r>
                      <a:endParaRPr lang="fr-FR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UIMA</a:t>
                      </a:r>
                      <a:endParaRPr lang="fr-FR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Sémantique</a:t>
                      </a:r>
                      <a:endParaRPr lang="fr-FR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BDD</a:t>
                      </a:r>
                      <a:endParaRPr lang="fr-FR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fr-FR" smtClean="0"/>
                        <a:t>Client (EDF)</a:t>
                      </a:r>
                      <a:endParaRPr lang="fr-FR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102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Intégration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4038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Démonstrations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095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Historisation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Protection des données</a:t>
            </a:r>
          </a:p>
          <a:p>
            <a:endParaRPr lang="fr-FR" dirty="0"/>
          </a:p>
          <a:p>
            <a:r>
              <a:rPr lang="fr-FR" dirty="0" smtClean="0"/>
              <a:t>Indexation </a:t>
            </a:r>
          </a:p>
          <a:p>
            <a:endParaRPr lang="fr-FR" dirty="0"/>
          </a:p>
          <a:p>
            <a:r>
              <a:rPr lang="fr-FR" dirty="0" smtClean="0"/>
              <a:t>Stockage de différents types de donnés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smtClean="0"/>
              <a:t>Traçabilité des données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896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 - Inconvénients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Accès internet sur le terrain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9055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 - Avantages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Pas d’obligations d’être sur un devise de l’entreprise</a:t>
            </a:r>
          </a:p>
          <a:p>
            <a:endParaRPr lang="fr-FR" dirty="0"/>
          </a:p>
          <a:p>
            <a:r>
              <a:rPr lang="fr-FR" dirty="0" smtClean="0"/>
              <a:t>Informations partagées en temps réels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7095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Questions?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52634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naise">
  <a:themeElements>
    <a:clrScheme name="Punaise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naise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nais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149</TotalTime>
  <Words>86</Words>
  <Application>Microsoft Office PowerPoint</Application>
  <PresentationFormat>Affichage à l'écran (4:3)</PresentationFormat>
  <Paragraphs>45</Paragraphs>
  <Slides>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Punaise</vt:lpstr>
      <vt:lpstr>Une avancée majeure dans la gestion de projet</vt:lpstr>
      <vt:lpstr>Présentation</vt:lpstr>
      <vt:lpstr>Présentation</vt:lpstr>
      <vt:lpstr>Intégration</vt:lpstr>
      <vt:lpstr>Démonstrations</vt:lpstr>
      <vt:lpstr>Historisation</vt:lpstr>
      <vt:lpstr>Conclusion - Inconvénients</vt:lpstr>
      <vt:lpstr>Conclusion - Avantages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Une avancée majeure dans la gestion de projet</dc:title>
  <dc:creator>gblucky</dc:creator>
  <cp:lastModifiedBy>gblucky</cp:lastModifiedBy>
  <cp:revision>14</cp:revision>
  <dcterms:created xsi:type="dcterms:W3CDTF">2012-11-28T08:48:18Z</dcterms:created>
  <dcterms:modified xsi:type="dcterms:W3CDTF">2012-11-29T09:01:20Z</dcterms:modified>
</cp:coreProperties>
</file>